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sldSz cx="18288000" cy="10287000"/>
  <p:notesSz cx="6858000" cy="9144000"/>
  <p:embeddedFontLst>
    <p:embeddedFont>
      <p:font typeface="Times New Roman Bold" panose="020B0604020202020204" charset="0"/>
      <p:regular r:id="rId39"/>
    </p:embeddedFont>
    <p:embeddedFont>
      <p:font typeface="Futura" panose="020B0604020202020204" charset="0"/>
      <p:regular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60" autoAdjust="0"/>
    <p:restoredTop sz="94074" autoAdjust="0"/>
  </p:normalViewPr>
  <p:slideViewPr>
    <p:cSldViewPr>
      <p:cViewPr>
        <p:scale>
          <a:sx n="50" d="100"/>
          <a:sy n="50" d="100"/>
        </p:scale>
        <p:origin x="-1306" y="1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svg>
</file>

<file path=ppt/media/image5.png>
</file>

<file path=ppt/media/image51.svg>
</file>

<file path=ppt/media/image6.png>
</file>

<file path=ppt/media/image6.sv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7.sv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3.sv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svg"/><Relationship Id="rId4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1.sv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3.svg"/><Relationship Id="rId10" Type="http://schemas.openxmlformats.org/officeDocument/2006/relationships/image" Target="../media/image14.jpe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72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287" y="815547"/>
            <a:ext cx="4005498" cy="7912095"/>
          </a:xfrm>
          <a:custGeom>
            <a:avLst/>
            <a:gdLst/>
            <a:ahLst/>
            <a:cxnLst/>
            <a:rect l="l" t="t" r="r" b="b"/>
            <a:pathLst>
              <a:path w="4005498" h="7912095">
                <a:moveTo>
                  <a:pt x="0" y="0"/>
                </a:moveTo>
                <a:lnTo>
                  <a:pt x="4005498" y="0"/>
                </a:lnTo>
                <a:lnTo>
                  <a:pt x="4005498" y="7912095"/>
                </a:lnTo>
                <a:lnTo>
                  <a:pt x="0" y="7912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04792" y="656794"/>
            <a:ext cx="6182487" cy="8229600"/>
          </a:xfrm>
          <a:custGeom>
            <a:avLst/>
            <a:gdLst/>
            <a:ahLst/>
            <a:cxnLst/>
            <a:rect l="l" t="t" r="r" b="b"/>
            <a:pathLst>
              <a:path w="6182487" h="8229600">
                <a:moveTo>
                  <a:pt x="0" y="0"/>
                </a:moveTo>
                <a:lnTo>
                  <a:pt x="6182487" y="0"/>
                </a:lnTo>
                <a:lnTo>
                  <a:pt x="618248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1529835" y="-550887"/>
            <a:ext cx="20810623" cy="21056339"/>
            <a:chOff x="0" y="0"/>
            <a:chExt cx="27747497" cy="28075118"/>
          </a:xfrm>
        </p:grpSpPr>
        <p:grpSp>
          <p:nvGrpSpPr>
            <p:cNvPr id="5" name="Group 5"/>
            <p:cNvGrpSpPr/>
            <p:nvPr/>
          </p:nvGrpSpPr>
          <p:grpSpPr>
            <a:xfrm>
              <a:off x="13538254" y="0"/>
              <a:ext cx="14209242" cy="14209242"/>
              <a:chOff x="0" y="0"/>
              <a:chExt cx="812800" cy="812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704850" cap="sq">
                <a:solidFill>
                  <a:srgbClr val="112339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0" y="3521506"/>
              <a:ext cx="14364769" cy="14834934"/>
              <a:chOff x="0" y="0"/>
              <a:chExt cx="2837485" cy="2930357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2837485" cy="2930357"/>
              </a:xfrm>
              <a:custGeom>
                <a:avLst/>
                <a:gdLst/>
                <a:ahLst/>
                <a:cxnLst/>
                <a:rect l="l" t="t" r="r" b="b"/>
                <a:pathLst>
                  <a:path w="2837485" h="2930357">
                    <a:moveTo>
                      <a:pt x="0" y="0"/>
                    </a:moveTo>
                    <a:lnTo>
                      <a:pt x="2837485" y="0"/>
                    </a:lnTo>
                    <a:lnTo>
                      <a:pt x="2837485" y="2930357"/>
                    </a:lnTo>
                    <a:lnTo>
                      <a:pt x="0" y="2930357"/>
                    </a:lnTo>
                    <a:close/>
                  </a:path>
                </a:pathLst>
              </a:custGeom>
              <a:solidFill>
                <a:srgbClr val="112339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2837485" cy="296845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12929477" y="13240184"/>
              <a:ext cx="14364769" cy="14834934"/>
              <a:chOff x="0" y="0"/>
              <a:chExt cx="2837485" cy="293035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837485" cy="2930357"/>
              </a:xfrm>
              <a:custGeom>
                <a:avLst/>
                <a:gdLst/>
                <a:ahLst/>
                <a:cxnLst/>
                <a:rect l="l" t="t" r="r" b="b"/>
                <a:pathLst>
                  <a:path w="2837485" h="2930357">
                    <a:moveTo>
                      <a:pt x="0" y="0"/>
                    </a:moveTo>
                    <a:lnTo>
                      <a:pt x="2837485" y="0"/>
                    </a:lnTo>
                    <a:lnTo>
                      <a:pt x="2837485" y="2930357"/>
                    </a:lnTo>
                    <a:lnTo>
                      <a:pt x="0" y="2930357"/>
                    </a:lnTo>
                    <a:close/>
                  </a:path>
                </a:pathLst>
              </a:custGeom>
              <a:solidFill>
                <a:srgbClr val="112339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2837485" cy="296845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11228947" y="2229694"/>
              <a:ext cx="14861540" cy="13444220"/>
              <a:chOff x="0" y="0"/>
              <a:chExt cx="14861540" cy="1344422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50800" y="50800"/>
                <a:ext cx="14827338" cy="13344470"/>
              </a:xfrm>
              <a:custGeom>
                <a:avLst/>
                <a:gdLst/>
                <a:ahLst/>
                <a:cxnLst/>
                <a:rect l="l" t="t" r="r" b="b"/>
                <a:pathLst>
                  <a:path w="14827338" h="13344470">
                    <a:moveTo>
                      <a:pt x="0" y="5979160"/>
                    </a:moveTo>
                    <a:cubicBezTo>
                      <a:pt x="96520" y="4799330"/>
                      <a:pt x="157480" y="4566920"/>
                      <a:pt x="245110" y="4330700"/>
                    </a:cubicBezTo>
                    <a:cubicBezTo>
                      <a:pt x="334010" y="4088130"/>
                      <a:pt x="466090" y="3849370"/>
                      <a:pt x="585470" y="3623310"/>
                    </a:cubicBezTo>
                    <a:cubicBezTo>
                      <a:pt x="699770" y="3408680"/>
                      <a:pt x="836930" y="3210560"/>
                      <a:pt x="942340" y="3004820"/>
                    </a:cubicBezTo>
                    <a:cubicBezTo>
                      <a:pt x="1042670" y="2811780"/>
                      <a:pt x="1115060" y="2621280"/>
                      <a:pt x="1206500" y="2426970"/>
                    </a:cubicBezTo>
                    <a:cubicBezTo>
                      <a:pt x="1300480" y="2227580"/>
                      <a:pt x="1388110" y="2020570"/>
                      <a:pt x="1501140" y="1823720"/>
                    </a:cubicBezTo>
                    <a:cubicBezTo>
                      <a:pt x="1619250" y="1617980"/>
                      <a:pt x="1756410" y="1403350"/>
                      <a:pt x="1905000" y="1217930"/>
                    </a:cubicBezTo>
                    <a:cubicBezTo>
                      <a:pt x="2049780" y="1037590"/>
                      <a:pt x="2216150" y="880110"/>
                      <a:pt x="2381250" y="725170"/>
                    </a:cubicBezTo>
                    <a:cubicBezTo>
                      <a:pt x="2543810" y="571500"/>
                      <a:pt x="2875280" y="300990"/>
                      <a:pt x="2885440" y="290830"/>
                    </a:cubicBezTo>
                    <a:cubicBezTo>
                      <a:pt x="2885440" y="289560"/>
                      <a:pt x="2885440" y="289560"/>
                      <a:pt x="2885440" y="289560"/>
                    </a:cubicBezTo>
                    <a:cubicBezTo>
                      <a:pt x="2885440" y="289560"/>
                      <a:pt x="2851150" y="320040"/>
                      <a:pt x="2851150" y="318770"/>
                    </a:cubicBezTo>
                    <a:cubicBezTo>
                      <a:pt x="2849880" y="318770"/>
                      <a:pt x="2890520" y="281940"/>
                      <a:pt x="2908300" y="261620"/>
                    </a:cubicBezTo>
                    <a:cubicBezTo>
                      <a:pt x="2926080" y="241300"/>
                      <a:pt x="2942590" y="212090"/>
                      <a:pt x="2959100" y="196850"/>
                    </a:cubicBezTo>
                    <a:cubicBezTo>
                      <a:pt x="2970530" y="186690"/>
                      <a:pt x="2983230" y="182880"/>
                      <a:pt x="2993390" y="175260"/>
                    </a:cubicBezTo>
                    <a:cubicBezTo>
                      <a:pt x="3003550" y="166370"/>
                      <a:pt x="3008630" y="154940"/>
                      <a:pt x="3021330" y="146050"/>
                    </a:cubicBezTo>
                    <a:cubicBezTo>
                      <a:pt x="3039110" y="132080"/>
                      <a:pt x="3070860" y="121920"/>
                      <a:pt x="3094990" y="107950"/>
                    </a:cubicBezTo>
                    <a:cubicBezTo>
                      <a:pt x="3117850" y="95250"/>
                      <a:pt x="3141980" y="72390"/>
                      <a:pt x="3162300" y="63500"/>
                    </a:cubicBezTo>
                    <a:cubicBezTo>
                      <a:pt x="3177540" y="57150"/>
                      <a:pt x="3190240" y="58420"/>
                      <a:pt x="3202940" y="53340"/>
                    </a:cubicBezTo>
                    <a:cubicBezTo>
                      <a:pt x="3215640" y="49530"/>
                      <a:pt x="3224530" y="40640"/>
                      <a:pt x="3238500" y="35560"/>
                    </a:cubicBezTo>
                    <a:cubicBezTo>
                      <a:pt x="3260090" y="27940"/>
                      <a:pt x="3293110" y="29210"/>
                      <a:pt x="3319780" y="22860"/>
                    </a:cubicBezTo>
                    <a:cubicBezTo>
                      <a:pt x="3346450" y="17780"/>
                      <a:pt x="3376930" y="5080"/>
                      <a:pt x="3398520" y="2540"/>
                    </a:cubicBezTo>
                    <a:cubicBezTo>
                      <a:pt x="3415030" y="1270"/>
                      <a:pt x="3426460" y="6350"/>
                      <a:pt x="3439160" y="6350"/>
                    </a:cubicBezTo>
                    <a:cubicBezTo>
                      <a:pt x="3453130" y="5080"/>
                      <a:pt x="3464560" y="0"/>
                      <a:pt x="3479800" y="0"/>
                    </a:cubicBezTo>
                    <a:cubicBezTo>
                      <a:pt x="3502660" y="0"/>
                      <a:pt x="3533140" y="11430"/>
                      <a:pt x="3559810" y="15240"/>
                    </a:cubicBezTo>
                    <a:cubicBezTo>
                      <a:pt x="3587750" y="17780"/>
                      <a:pt x="3619500" y="15240"/>
                      <a:pt x="3641090" y="20320"/>
                    </a:cubicBezTo>
                    <a:cubicBezTo>
                      <a:pt x="3657600" y="24130"/>
                      <a:pt x="3666490" y="33020"/>
                      <a:pt x="3679190" y="36830"/>
                    </a:cubicBezTo>
                    <a:cubicBezTo>
                      <a:pt x="3691890" y="40640"/>
                      <a:pt x="3704590" y="38100"/>
                      <a:pt x="3719830" y="43180"/>
                    </a:cubicBezTo>
                    <a:cubicBezTo>
                      <a:pt x="3740150" y="50800"/>
                      <a:pt x="3766820" y="71120"/>
                      <a:pt x="3790950" y="83820"/>
                    </a:cubicBezTo>
                    <a:cubicBezTo>
                      <a:pt x="3815080" y="95250"/>
                      <a:pt x="3848100" y="102870"/>
                      <a:pt x="3865880" y="114300"/>
                    </a:cubicBezTo>
                    <a:cubicBezTo>
                      <a:pt x="3879850" y="123190"/>
                      <a:pt x="3886200" y="134620"/>
                      <a:pt x="3897630" y="142240"/>
                    </a:cubicBezTo>
                    <a:cubicBezTo>
                      <a:pt x="3907790" y="149860"/>
                      <a:pt x="3920490" y="152400"/>
                      <a:pt x="3933190" y="161290"/>
                    </a:cubicBezTo>
                    <a:cubicBezTo>
                      <a:pt x="3950970" y="175260"/>
                      <a:pt x="3968750" y="203200"/>
                      <a:pt x="3987800" y="222250"/>
                    </a:cubicBezTo>
                    <a:cubicBezTo>
                      <a:pt x="4006850" y="241300"/>
                      <a:pt x="4034790" y="259080"/>
                      <a:pt x="4048760" y="275590"/>
                    </a:cubicBezTo>
                    <a:cubicBezTo>
                      <a:pt x="4058920" y="288290"/>
                      <a:pt x="4061460" y="300990"/>
                      <a:pt x="4069080" y="311150"/>
                    </a:cubicBezTo>
                    <a:cubicBezTo>
                      <a:pt x="4077970" y="322580"/>
                      <a:pt x="4088130" y="328930"/>
                      <a:pt x="4097020" y="341630"/>
                    </a:cubicBezTo>
                    <a:cubicBezTo>
                      <a:pt x="4109720" y="360680"/>
                      <a:pt x="4117340" y="392430"/>
                      <a:pt x="4130040" y="416560"/>
                    </a:cubicBezTo>
                    <a:cubicBezTo>
                      <a:pt x="4142740" y="440690"/>
                      <a:pt x="4163060" y="466090"/>
                      <a:pt x="4170680" y="486410"/>
                    </a:cubicBezTo>
                    <a:cubicBezTo>
                      <a:pt x="4177030" y="501650"/>
                      <a:pt x="4174490" y="514350"/>
                      <a:pt x="4179570" y="527050"/>
                    </a:cubicBezTo>
                    <a:cubicBezTo>
                      <a:pt x="4183380" y="539750"/>
                      <a:pt x="4191000" y="548640"/>
                      <a:pt x="4196080" y="563880"/>
                    </a:cubicBezTo>
                    <a:cubicBezTo>
                      <a:pt x="4201160" y="585470"/>
                      <a:pt x="4198620" y="618490"/>
                      <a:pt x="4202430" y="645160"/>
                    </a:cubicBezTo>
                    <a:cubicBezTo>
                      <a:pt x="4206240" y="673100"/>
                      <a:pt x="4217670" y="703580"/>
                      <a:pt x="4218940" y="725170"/>
                    </a:cubicBezTo>
                    <a:cubicBezTo>
                      <a:pt x="4220210" y="741680"/>
                      <a:pt x="4213860" y="753110"/>
                      <a:pt x="4213860" y="765810"/>
                    </a:cubicBezTo>
                    <a:cubicBezTo>
                      <a:pt x="4213860" y="779780"/>
                      <a:pt x="4218940" y="791210"/>
                      <a:pt x="4217670" y="806450"/>
                    </a:cubicBezTo>
                    <a:cubicBezTo>
                      <a:pt x="4216400" y="829310"/>
                      <a:pt x="4203700" y="859790"/>
                      <a:pt x="4198620" y="886460"/>
                    </a:cubicBezTo>
                    <a:cubicBezTo>
                      <a:pt x="4193540" y="913130"/>
                      <a:pt x="4194810" y="946150"/>
                      <a:pt x="4188460" y="967740"/>
                    </a:cubicBezTo>
                    <a:cubicBezTo>
                      <a:pt x="4183380" y="982980"/>
                      <a:pt x="4174490" y="991870"/>
                      <a:pt x="4170680" y="1004570"/>
                    </a:cubicBezTo>
                    <a:cubicBezTo>
                      <a:pt x="4165600" y="1017270"/>
                      <a:pt x="4166870" y="1029970"/>
                      <a:pt x="4160520" y="1043940"/>
                    </a:cubicBezTo>
                    <a:cubicBezTo>
                      <a:pt x="4152900" y="1064260"/>
                      <a:pt x="4131310" y="1089660"/>
                      <a:pt x="4117340" y="1112520"/>
                    </a:cubicBezTo>
                    <a:cubicBezTo>
                      <a:pt x="4104640" y="1136650"/>
                      <a:pt x="4095750" y="1165860"/>
                      <a:pt x="4081780" y="1186180"/>
                    </a:cubicBezTo>
                    <a:cubicBezTo>
                      <a:pt x="4070350" y="1205230"/>
                      <a:pt x="4051300" y="1221740"/>
                      <a:pt x="4042410" y="1233170"/>
                    </a:cubicBezTo>
                    <a:cubicBezTo>
                      <a:pt x="4037330" y="1240790"/>
                      <a:pt x="4036060" y="1245870"/>
                      <a:pt x="4032250" y="1250950"/>
                    </a:cubicBezTo>
                    <a:cubicBezTo>
                      <a:pt x="4028440" y="1254760"/>
                      <a:pt x="4024630" y="1254760"/>
                      <a:pt x="4019550" y="1259840"/>
                    </a:cubicBezTo>
                    <a:cubicBezTo>
                      <a:pt x="4000500" y="1278890"/>
                      <a:pt x="3964940" y="1334770"/>
                      <a:pt x="3911600" y="1388110"/>
                    </a:cubicBezTo>
                    <a:cubicBezTo>
                      <a:pt x="3798570" y="1501140"/>
                      <a:pt x="3519170" y="1701800"/>
                      <a:pt x="3342640" y="1877060"/>
                    </a:cubicBezTo>
                    <a:cubicBezTo>
                      <a:pt x="3167380" y="2049780"/>
                      <a:pt x="2987040" y="2235200"/>
                      <a:pt x="2854960" y="2430780"/>
                    </a:cubicBezTo>
                    <a:cubicBezTo>
                      <a:pt x="2731770" y="2612390"/>
                      <a:pt x="2663190" y="2805430"/>
                      <a:pt x="2566670" y="3003550"/>
                    </a:cubicBezTo>
                    <a:cubicBezTo>
                      <a:pt x="2465070" y="3214370"/>
                      <a:pt x="2364740" y="3448050"/>
                      <a:pt x="2261870" y="3660140"/>
                    </a:cubicBezTo>
                    <a:cubicBezTo>
                      <a:pt x="2162810" y="3863340"/>
                      <a:pt x="2070100" y="4044950"/>
                      <a:pt x="1962150" y="4249420"/>
                    </a:cubicBezTo>
                    <a:cubicBezTo>
                      <a:pt x="1844040" y="4474210"/>
                      <a:pt x="1662430" y="4709160"/>
                      <a:pt x="1578610" y="4954270"/>
                    </a:cubicBezTo>
                    <a:cubicBezTo>
                      <a:pt x="1497330" y="5193030"/>
                      <a:pt x="1477010" y="5448300"/>
                      <a:pt x="1456690" y="5698490"/>
                    </a:cubicBezTo>
                    <a:cubicBezTo>
                      <a:pt x="1436370" y="5947410"/>
                      <a:pt x="1454150" y="6196330"/>
                      <a:pt x="1457960" y="6449060"/>
                    </a:cubicBezTo>
                    <a:cubicBezTo>
                      <a:pt x="1461770" y="6705600"/>
                      <a:pt x="1456690" y="6978650"/>
                      <a:pt x="1477010" y="7227570"/>
                    </a:cubicBezTo>
                    <a:cubicBezTo>
                      <a:pt x="1497330" y="7458710"/>
                      <a:pt x="1504950" y="7679689"/>
                      <a:pt x="1576070" y="7895589"/>
                    </a:cubicBezTo>
                    <a:cubicBezTo>
                      <a:pt x="1652270" y="8121650"/>
                      <a:pt x="1800860" y="8408670"/>
                      <a:pt x="1931670" y="8552180"/>
                    </a:cubicBezTo>
                    <a:cubicBezTo>
                      <a:pt x="2019300" y="8648700"/>
                      <a:pt x="2195830" y="8751570"/>
                      <a:pt x="2212340" y="8738870"/>
                    </a:cubicBezTo>
                    <a:cubicBezTo>
                      <a:pt x="2218690" y="8735060"/>
                      <a:pt x="2199640" y="8719820"/>
                      <a:pt x="2198370" y="8694420"/>
                    </a:cubicBezTo>
                    <a:cubicBezTo>
                      <a:pt x="2193290" y="8577580"/>
                      <a:pt x="2232660" y="7872730"/>
                      <a:pt x="2409190" y="7684770"/>
                    </a:cubicBezTo>
                    <a:cubicBezTo>
                      <a:pt x="2548890" y="7536180"/>
                      <a:pt x="2823210" y="7496810"/>
                      <a:pt x="3023870" y="7513320"/>
                    </a:cubicBezTo>
                    <a:cubicBezTo>
                      <a:pt x="3232150" y="7531100"/>
                      <a:pt x="3479800" y="7649210"/>
                      <a:pt x="3637280" y="7801610"/>
                    </a:cubicBezTo>
                    <a:cubicBezTo>
                      <a:pt x="3803650" y="7962900"/>
                      <a:pt x="3854450" y="8255000"/>
                      <a:pt x="3978910" y="8472170"/>
                    </a:cubicBezTo>
                    <a:cubicBezTo>
                      <a:pt x="4103370" y="8689339"/>
                      <a:pt x="4227830" y="8910320"/>
                      <a:pt x="4382770" y="9107170"/>
                    </a:cubicBezTo>
                    <a:cubicBezTo>
                      <a:pt x="4537710" y="9302750"/>
                      <a:pt x="4720590" y="9466580"/>
                      <a:pt x="4906010" y="9650730"/>
                    </a:cubicBezTo>
                    <a:cubicBezTo>
                      <a:pt x="5104130" y="9847580"/>
                      <a:pt x="5485130" y="10091420"/>
                      <a:pt x="5535930" y="10251439"/>
                    </a:cubicBezTo>
                    <a:cubicBezTo>
                      <a:pt x="5560060" y="10330180"/>
                      <a:pt x="5461000" y="10410189"/>
                      <a:pt x="5492750" y="10458450"/>
                    </a:cubicBezTo>
                    <a:cubicBezTo>
                      <a:pt x="5537200" y="10524489"/>
                      <a:pt x="5789930" y="10513060"/>
                      <a:pt x="5888990" y="10539730"/>
                    </a:cubicBezTo>
                    <a:cubicBezTo>
                      <a:pt x="5951220" y="10557510"/>
                      <a:pt x="5991860" y="10567670"/>
                      <a:pt x="6038850" y="10590530"/>
                    </a:cubicBezTo>
                    <a:cubicBezTo>
                      <a:pt x="6085840" y="10613389"/>
                      <a:pt x="6131560" y="10641330"/>
                      <a:pt x="6172200" y="10674350"/>
                    </a:cubicBezTo>
                    <a:cubicBezTo>
                      <a:pt x="6212840" y="10707370"/>
                      <a:pt x="6249670" y="10746739"/>
                      <a:pt x="6281420" y="10788650"/>
                    </a:cubicBezTo>
                    <a:cubicBezTo>
                      <a:pt x="6311900" y="10830560"/>
                      <a:pt x="6338570" y="10877550"/>
                      <a:pt x="6358890" y="10925810"/>
                    </a:cubicBezTo>
                    <a:cubicBezTo>
                      <a:pt x="6379210" y="10972800"/>
                      <a:pt x="6395720" y="11033760"/>
                      <a:pt x="6403340" y="11076939"/>
                    </a:cubicBezTo>
                    <a:cubicBezTo>
                      <a:pt x="6408420" y="11106150"/>
                      <a:pt x="6389370" y="11129010"/>
                      <a:pt x="6405880" y="11154410"/>
                    </a:cubicBezTo>
                    <a:cubicBezTo>
                      <a:pt x="6442710" y="11212830"/>
                      <a:pt x="6617970" y="11272520"/>
                      <a:pt x="6752590" y="11328400"/>
                    </a:cubicBezTo>
                    <a:cubicBezTo>
                      <a:pt x="6931660" y="11402060"/>
                      <a:pt x="7180580" y="11466830"/>
                      <a:pt x="7392670" y="11537950"/>
                    </a:cubicBezTo>
                    <a:cubicBezTo>
                      <a:pt x="7602220" y="11609070"/>
                      <a:pt x="7806690" y="11752580"/>
                      <a:pt x="8016240" y="11753850"/>
                    </a:cubicBezTo>
                    <a:cubicBezTo>
                      <a:pt x="8228330" y="11756389"/>
                      <a:pt x="8441690" y="11601450"/>
                      <a:pt x="8656320" y="11543030"/>
                    </a:cubicBezTo>
                    <a:cubicBezTo>
                      <a:pt x="8867140" y="11487150"/>
                      <a:pt x="9077960" y="11433810"/>
                      <a:pt x="9291320" y="11412220"/>
                    </a:cubicBezTo>
                    <a:cubicBezTo>
                      <a:pt x="9504680" y="11390630"/>
                      <a:pt x="9712960" y="11414760"/>
                      <a:pt x="9940290" y="11413489"/>
                    </a:cubicBezTo>
                    <a:cubicBezTo>
                      <a:pt x="10194290" y="11410950"/>
                      <a:pt x="10481310" y="11422380"/>
                      <a:pt x="10744200" y="11402060"/>
                    </a:cubicBezTo>
                    <a:cubicBezTo>
                      <a:pt x="11002010" y="11383010"/>
                      <a:pt x="11261090" y="11351260"/>
                      <a:pt x="11502390" y="11295380"/>
                    </a:cubicBezTo>
                    <a:cubicBezTo>
                      <a:pt x="11733530" y="11243310"/>
                      <a:pt x="11957050" y="11184889"/>
                      <a:pt x="12164060" y="11083289"/>
                    </a:cubicBezTo>
                    <a:cubicBezTo>
                      <a:pt x="12374880" y="10980420"/>
                      <a:pt x="12560300" y="10824210"/>
                      <a:pt x="12755880" y="10681970"/>
                    </a:cubicBezTo>
                    <a:cubicBezTo>
                      <a:pt x="12957811" y="10537189"/>
                      <a:pt x="13125450" y="10342880"/>
                      <a:pt x="13359130" y="10220960"/>
                    </a:cubicBezTo>
                    <a:cubicBezTo>
                      <a:pt x="13620750" y="10082530"/>
                      <a:pt x="14020800" y="9872980"/>
                      <a:pt x="14265911" y="9925050"/>
                    </a:cubicBezTo>
                    <a:cubicBezTo>
                      <a:pt x="14469111" y="9968230"/>
                      <a:pt x="14672311" y="10166350"/>
                      <a:pt x="14758670" y="10365739"/>
                    </a:cubicBezTo>
                    <a:cubicBezTo>
                      <a:pt x="14861539" y="10603230"/>
                      <a:pt x="14845030" y="11062970"/>
                      <a:pt x="14734539" y="11301730"/>
                    </a:cubicBezTo>
                    <a:cubicBezTo>
                      <a:pt x="14641830" y="11503660"/>
                      <a:pt x="14390370" y="11591289"/>
                      <a:pt x="14239239" y="11750039"/>
                    </a:cubicBezTo>
                    <a:cubicBezTo>
                      <a:pt x="14090650" y="11904980"/>
                      <a:pt x="14003020" y="12103100"/>
                      <a:pt x="13835380" y="12244070"/>
                    </a:cubicBezTo>
                    <a:cubicBezTo>
                      <a:pt x="13652500" y="12399010"/>
                      <a:pt x="13390880" y="12514580"/>
                      <a:pt x="13169900" y="12621260"/>
                    </a:cubicBezTo>
                    <a:cubicBezTo>
                      <a:pt x="12964161" y="12720320"/>
                      <a:pt x="12764770" y="12786360"/>
                      <a:pt x="12556490" y="12872720"/>
                    </a:cubicBezTo>
                    <a:cubicBezTo>
                      <a:pt x="12339320" y="12961620"/>
                      <a:pt x="12119610" y="13075920"/>
                      <a:pt x="11894820" y="13144500"/>
                    </a:cubicBezTo>
                    <a:cubicBezTo>
                      <a:pt x="11675110" y="13211809"/>
                      <a:pt x="11455400" y="13248639"/>
                      <a:pt x="11222990" y="13281659"/>
                    </a:cubicBezTo>
                    <a:cubicBezTo>
                      <a:pt x="10975340" y="13317220"/>
                      <a:pt x="10714990" y="13336270"/>
                      <a:pt x="10450830" y="13342620"/>
                    </a:cubicBezTo>
                    <a:cubicBezTo>
                      <a:pt x="10172700" y="13348970"/>
                      <a:pt x="9884410" y="13338809"/>
                      <a:pt x="9592310" y="13314680"/>
                    </a:cubicBezTo>
                    <a:cubicBezTo>
                      <a:pt x="9287510" y="13290550"/>
                      <a:pt x="8967470" y="13237209"/>
                      <a:pt x="8658860" y="13196570"/>
                    </a:cubicBezTo>
                    <a:cubicBezTo>
                      <a:pt x="8356600" y="13157200"/>
                      <a:pt x="8016240" y="13105130"/>
                      <a:pt x="7759700" y="13073380"/>
                    </a:cubicBezTo>
                    <a:cubicBezTo>
                      <a:pt x="7566660" y="13049250"/>
                      <a:pt x="7399020" y="13027659"/>
                      <a:pt x="7254240" y="13017500"/>
                    </a:cubicBezTo>
                    <a:cubicBezTo>
                      <a:pt x="7146290" y="13008609"/>
                      <a:pt x="7033260" y="13017500"/>
                      <a:pt x="6969760" y="13004800"/>
                    </a:cubicBezTo>
                    <a:cubicBezTo>
                      <a:pt x="6935470" y="12998450"/>
                      <a:pt x="6927850" y="12984480"/>
                      <a:pt x="6892290" y="12976859"/>
                    </a:cubicBezTo>
                    <a:cubicBezTo>
                      <a:pt x="6821170" y="12960350"/>
                      <a:pt x="6694170" y="12956539"/>
                      <a:pt x="6557010" y="12940030"/>
                    </a:cubicBezTo>
                    <a:cubicBezTo>
                      <a:pt x="6336030" y="12912089"/>
                      <a:pt x="5991860" y="12870180"/>
                      <a:pt x="5693410" y="12824460"/>
                    </a:cubicBezTo>
                    <a:cubicBezTo>
                      <a:pt x="5369560" y="12774930"/>
                      <a:pt x="4983480" y="12748260"/>
                      <a:pt x="4682490" y="12650470"/>
                    </a:cubicBezTo>
                    <a:cubicBezTo>
                      <a:pt x="4420870" y="12566650"/>
                      <a:pt x="4216400" y="12456160"/>
                      <a:pt x="3981450" y="12307570"/>
                    </a:cubicBezTo>
                    <a:cubicBezTo>
                      <a:pt x="3709670" y="12134850"/>
                      <a:pt x="3416300" y="11828780"/>
                      <a:pt x="3162300" y="11653520"/>
                    </a:cubicBezTo>
                    <a:cubicBezTo>
                      <a:pt x="2959100" y="11515089"/>
                      <a:pt x="2592070" y="11320780"/>
                      <a:pt x="2589530" y="11318239"/>
                    </a:cubicBezTo>
                    <a:cubicBezTo>
                      <a:pt x="2588260" y="11318239"/>
                      <a:pt x="2540000" y="11282680"/>
                      <a:pt x="2515870" y="11264900"/>
                    </a:cubicBezTo>
                    <a:cubicBezTo>
                      <a:pt x="2491740" y="11247120"/>
                      <a:pt x="2444750" y="11212830"/>
                      <a:pt x="2443480" y="11211560"/>
                    </a:cubicBezTo>
                    <a:cubicBezTo>
                      <a:pt x="2442210" y="11211560"/>
                      <a:pt x="2404110" y="11165839"/>
                      <a:pt x="2385060" y="11142980"/>
                    </a:cubicBezTo>
                    <a:cubicBezTo>
                      <a:pt x="2366010" y="11118850"/>
                      <a:pt x="2327910" y="11074400"/>
                      <a:pt x="2327910" y="11073130"/>
                    </a:cubicBezTo>
                    <a:cubicBezTo>
                      <a:pt x="2326640" y="11071860"/>
                      <a:pt x="2301240" y="11018520"/>
                      <a:pt x="2287270" y="10991850"/>
                    </a:cubicBezTo>
                    <a:cubicBezTo>
                      <a:pt x="2274570" y="10965180"/>
                      <a:pt x="2247900" y="10911839"/>
                      <a:pt x="2247900" y="10910570"/>
                    </a:cubicBezTo>
                    <a:cubicBezTo>
                      <a:pt x="2247900" y="10909300"/>
                      <a:pt x="2235200" y="10852150"/>
                      <a:pt x="2228850" y="10822939"/>
                    </a:cubicBezTo>
                    <a:cubicBezTo>
                      <a:pt x="2222500" y="10793730"/>
                      <a:pt x="2209800" y="10735310"/>
                      <a:pt x="2209800" y="10734039"/>
                    </a:cubicBezTo>
                    <a:cubicBezTo>
                      <a:pt x="2209800" y="10732770"/>
                      <a:pt x="2211070" y="10674350"/>
                      <a:pt x="2212340" y="10643870"/>
                    </a:cubicBezTo>
                    <a:cubicBezTo>
                      <a:pt x="2213610" y="10613389"/>
                      <a:pt x="2214880" y="10554970"/>
                      <a:pt x="2214880" y="10553700"/>
                    </a:cubicBezTo>
                    <a:cubicBezTo>
                      <a:pt x="2214880" y="10552430"/>
                      <a:pt x="2244090" y="10507980"/>
                      <a:pt x="2233930" y="10483850"/>
                    </a:cubicBezTo>
                    <a:cubicBezTo>
                      <a:pt x="2214880" y="10435589"/>
                      <a:pt x="2087880" y="10398760"/>
                      <a:pt x="1982470" y="10332720"/>
                    </a:cubicBezTo>
                    <a:cubicBezTo>
                      <a:pt x="1795780" y="10215880"/>
                      <a:pt x="1446530" y="9999980"/>
                      <a:pt x="1221740" y="9834880"/>
                    </a:cubicBezTo>
                    <a:cubicBezTo>
                      <a:pt x="1029970" y="9693910"/>
                      <a:pt x="850900" y="9575800"/>
                      <a:pt x="709930" y="9411970"/>
                    </a:cubicBezTo>
                    <a:cubicBezTo>
                      <a:pt x="570230" y="9250680"/>
                      <a:pt x="471170" y="9063989"/>
                      <a:pt x="377190" y="8860789"/>
                    </a:cubicBezTo>
                    <a:cubicBezTo>
                      <a:pt x="273050" y="8637270"/>
                      <a:pt x="181610" y="8370570"/>
                      <a:pt x="124460" y="8121650"/>
                    </a:cubicBezTo>
                    <a:cubicBezTo>
                      <a:pt x="67310" y="7877810"/>
                      <a:pt x="46990" y="7618730"/>
                      <a:pt x="27940" y="7379970"/>
                    </a:cubicBezTo>
                    <a:cubicBezTo>
                      <a:pt x="8890" y="7160260"/>
                      <a:pt x="8890" y="6963410"/>
                      <a:pt x="5080" y="6741160"/>
                    </a:cubicBezTo>
                    <a:cubicBezTo>
                      <a:pt x="0" y="6498589"/>
                      <a:pt x="0" y="5979160"/>
                      <a:pt x="0" y="5979160"/>
                    </a:cubicBezTo>
                  </a:path>
                </a:pathLst>
              </a:custGeom>
              <a:solidFill>
                <a:srgbClr val="112339"/>
              </a:solidFill>
              <a:ln cap="sq">
                <a:noFill/>
                <a:prstDash val="solid"/>
                <a:miter/>
              </a:ln>
            </p:spPr>
          </p:sp>
        </p:grpSp>
      </p:grpSp>
      <p:grpSp>
        <p:nvGrpSpPr>
          <p:cNvPr id="16" name="Group 16"/>
          <p:cNvGrpSpPr/>
          <p:nvPr/>
        </p:nvGrpSpPr>
        <p:grpSpPr>
          <a:xfrm>
            <a:off x="7896480" y="9258300"/>
            <a:ext cx="2495040" cy="612536"/>
            <a:chOff x="0" y="0"/>
            <a:chExt cx="1655387" cy="406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655387" cy="406400"/>
            </a:xfrm>
            <a:custGeom>
              <a:avLst/>
              <a:gdLst/>
              <a:ahLst/>
              <a:cxnLst/>
              <a:rect l="l" t="t" r="r" b="b"/>
              <a:pathLst>
                <a:path w="1655387" h="406400">
                  <a:moveTo>
                    <a:pt x="1452187" y="0"/>
                  </a:moveTo>
                  <a:cubicBezTo>
                    <a:pt x="1564411" y="0"/>
                    <a:pt x="1655387" y="90976"/>
                    <a:pt x="1655387" y="203200"/>
                  </a:cubicBezTo>
                  <a:cubicBezTo>
                    <a:pt x="1655387" y="315424"/>
                    <a:pt x="1564411" y="406400"/>
                    <a:pt x="145218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>
                <a:alpha val="15686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1655387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4291324" y="3799217"/>
            <a:ext cx="3907878" cy="742497"/>
          </a:xfrm>
          <a:custGeom>
            <a:avLst/>
            <a:gdLst/>
            <a:ahLst/>
            <a:cxnLst/>
            <a:rect l="l" t="t" r="r" b="b"/>
            <a:pathLst>
              <a:path w="3907878" h="742497">
                <a:moveTo>
                  <a:pt x="0" y="0"/>
                </a:moveTo>
                <a:lnTo>
                  <a:pt x="3907878" y="0"/>
                </a:lnTo>
                <a:lnTo>
                  <a:pt x="3907878" y="742497"/>
                </a:lnTo>
                <a:lnTo>
                  <a:pt x="0" y="742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2000"/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4519534" y="1762822"/>
            <a:ext cx="3451458" cy="2519564"/>
          </a:xfrm>
          <a:custGeom>
            <a:avLst/>
            <a:gdLst/>
            <a:ahLst/>
            <a:cxnLst/>
            <a:rect l="l" t="t" r="r" b="b"/>
            <a:pathLst>
              <a:path w="3451458" h="2519564">
                <a:moveTo>
                  <a:pt x="0" y="0"/>
                </a:moveTo>
                <a:lnTo>
                  <a:pt x="3451458" y="0"/>
                </a:lnTo>
                <a:lnTo>
                  <a:pt x="3451458" y="2519564"/>
                </a:lnTo>
                <a:lnTo>
                  <a:pt x="0" y="25195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13451461" y="4541714"/>
            <a:ext cx="4191912" cy="2731871"/>
            <a:chOff x="0" y="0"/>
            <a:chExt cx="5589216" cy="3642495"/>
          </a:xfrm>
        </p:grpSpPr>
        <p:sp>
          <p:nvSpPr>
            <p:cNvPr id="22" name="Freeform 22"/>
            <p:cNvSpPr/>
            <p:nvPr/>
          </p:nvSpPr>
          <p:spPr>
            <a:xfrm>
              <a:off x="0" y="2580544"/>
              <a:ext cx="5589216" cy="1061951"/>
            </a:xfrm>
            <a:custGeom>
              <a:avLst/>
              <a:gdLst/>
              <a:ahLst/>
              <a:cxnLst/>
              <a:rect l="l" t="t" r="r" b="b"/>
              <a:pathLst>
                <a:path w="5589216" h="1061951">
                  <a:moveTo>
                    <a:pt x="0" y="0"/>
                  </a:moveTo>
                  <a:lnTo>
                    <a:pt x="5589216" y="0"/>
                  </a:lnTo>
                  <a:lnTo>
                    <a:pt x="5589216" y="1061951"/>
                  </a:lnTo>
                  <a:lnTo>
                    <a:pt x="0" y="10619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42000"/>
              </a:blip>
              <a:stretch>
                <a:fillRect/>
              </a:stretch>
            </a:blipFill>
          </p:spPr>
        </p:sp>
        <p:grpSp>
          <p:nvGrpSpPr>
            <p:cNvPr id="23" name="Group 23"/>
            <p:cNvGrpSpPr/>
            <p:nvPr/>
          </p:nvGrpSpPr>
          <p:grpSpPr>
            <a:xfrm>
              <a:off x="326396" y="0"/>
              <a:ext cx="4936424" cy="3291921"/>
              <a:chOff x="0" y="0"/>
              <a:chExt cx="975096" cy="650256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975096" cy="650256"/>
              </a:xfrm>
              <a:custGeom>
                <a:avLst/>
                <a:gdLst/>
                <a:ahLst/>
                <a:cxnLst/>
                <a:rect l="l" t="t" r="r" b="b"/>
                <a:pathLst>
                  <a:path w="975096" h="650256">
                    <a:moveTo>
                      <a:pt x="41822" y="0"/>
                    </a:moveTo>
                    <a:lnTo>
                      <a:pt x="933274" y="0"/>
                    </a:lnTo>
                    <a:cubicBezTo>
                      <a:pt x="956372" y="0"/>
                      <a:pt x="975096" y="18724"/>
                      <a:pt x="975096" y="41822"/>
                    </a:cubicBezTo>
                    <a:lnTo>
                      <a:pt x="975096" y="608434"/>
                    </a:lnTo>
                    <a:cubicBezTo>
                      <a:pt x="975096" y="631532"/>
                      <a:pt x="956372" y="650256"/>
                      <a:pt x="933274" y="650256"/>
                    </a:cubicBezTo>
                    <a:lnTo>
                      <a:pt x="41822" y="650256"/>
                    </a:lnTo>
                    <a:cubicBezTo>
                      <a:pt x="18724" y="650256"/>
                      <a:pt x="0" y="631532"/>
                      <a:pt x="0" y="608434"/>
                    </a:cubicBezTo>
                    <a:lnTo>
                      <a:pt x="0" y="41822"/>
                    </a:lnTo>
                    <a:cubicBezTo>
                      <a:pt x="0" y="18724"/>
                      <a:pt x="18724" y="0"/>
                      <a:pt x="41822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975096" cy="68835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6" name="Freeform 26"/>
            <p:cNvSpPr/>
            <p:nvPr/>
          </p:nvSpPr>
          <p:spPr>
            <a:xfrm>
              <a:off x="607693" y="218502"/>
              <a:ext cx="4373829" cy="2854917"/>
            </a:xfrm>
            <a:custGeom>
              <a:avLst/>
              <a:gdLst/>
              <a:ahLst/>
              <a:cxnLst/>
              <a:rect l="l" t="t" r="r" b="b"/>
              <a:pathLst>
                <a:path w="4373829" h="2854917">
                  <a:moveTo>
                    <a:pt x="0" y="0"/>
                  </a:moveTo>
                  <a:lnTo>
                    <a:pt x="4373829" y="0"/>
                  </a:lnTo>
                  <a:lnTo>
                    <a:pt x="4373829" y="2854917"/>
                  </a:lnTo>
                  <a:lnTo>
                    <a:pt x="0" y="28549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xmlns="" r:embed="rId9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27" name="Group 27"/>
          <p:cNvGrpSpPr/>
          <p:nvPr/>
        </p:nvGrpSpPr>
        <p:grpSpPr>
          <a:xfrm>
            <a:off x="708844" y="8011128"/>
            <a:ext cx="176981" cy="176981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488464" y="-1095796"/>
            <a:ext cx="8134359" cy="4895012"/>
          </a:xfrm>
          <a:custGeom>
            <a:avLst/>
            <a:gdLst/>
            <a:ahLst/>
            <a:cxnLst/>
            <a:rect l="l" t="t" r="r" b="b"/>
            <a:pathLst>
              <a:path w="8134359" h="4895012">
                <a:moveTo>
                  <a:pt x="0" y="0"/>
                </a:moveTo>
                <a:lnTo>
                  <a:pt x="8134358" y="0"/>
                </a:lnTo>
                <a:lnTo>
                  <a:pt x="8134358" y="4895013"/>
                </a:lnTo>
                <a:lnTo>
                  <a:pt x="0" y="489501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1028700" y="3557070"/>
            <a:ext cx="7053886" cy="3210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55"/>
              </a:lnSpc>
            </a:pPr>
            <a:r>
              <a:rPr lang="en-US" sz="7574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Analyse du temps passé sur le téléphone mobile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296142" y="9354587"/>
            <a:ext cx="3695716" cy="391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7"/>
              </a:lnSpc>
            </a:pPr>
            <a:r>
              <a:rPr lang="en-US" sz="2386">
                <a:solidFill>
                  <a:srgbClr val="FFFFFF">
                    <a:alpha val="65882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2025/2026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28700" y="7916470"/>
            <a:ext cx="3428218" cy="126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972" spc="127">
                <a:solidFill>
                  <a:srgbClr val="3E72F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RÉALISÉ PAR :</a:t>
            </a:r>
          </a:p>
          <a:p>
            <a:pPr algn="l">
              <a:lnSpc>
                <a:spcPts val="3240"/>
              </a:lnSpc>
            </a:pPr>
            <a:r>
              <a:rPr lang="en-US" sz="2972" spc="127">
                <a:solidFill>
                  <a:srgbClr val="3E72F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MOUNIR SAMIA </a:t>
            </a:r>
          </a:p>
          <a:p>
            <a:pPr algn="l">
              <a:lnSpc>
                <a:spcPts val="3240"/>
              </a:lnSpc>
            </a:pPr>
            <a:r>
              <a:rPr lang="en-US" sz="2972" spc="127">
                <a:solidFill>
                  <a:srgbClr val="3E72F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IKSOD SALMA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5405262" y="7916470"/>
            <a:ext cx="5087420" cy="126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972" spc="127">
                <a:solidFill>
                  <a:srgbClr val="3E72F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ENCADRÉ PAR :</a:t>
            </a:r>
          </a:p>
          <a:p>
            <a:pPr algn="l">
              <a:lnSpc>
                <a:spcPts val="3240"/>
              </a:lnSpc>
            </a:pPr>
            <a:r>
              <a:rPr lang="en-US" sz="2972" spc="127">
                <a:solidFill>
                  <a:srgbClr val="3E72F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MR. MOUHMED TIFROUTE</a:t>
            </a:r>
          </a:p>
          <a:p>
            <a:pPr algn="l">
              <a:lnSpc>
                <a:spcPts val="3240"/>
              </a:lnSpc>
            </a:pPr>
            <a:endParaRPr lang="en-US" sz="2972" spc="127">
              <a:solidFill>
                <a:srgbClr val="3E72F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5" name="Group 35"/>
          <p:cNvGrpSpPr/>
          <p:nvPr/>
        </p:nvGrpSpPr>
        <p:grpSpPr>
          <a:xfrm>
            <a:off x="5085406" y="8011128"/>
            <a:ext cx="176981" cy="176981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3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659" y="6754083"/>
            <a:ext cx="6736206" cy="673620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09445" y="-4411720"/>
            <a:ext cx="6101095" cy="6101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98821" y="1689375"/>
            <a:ext cx="6243769" cy="624376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370880" y="0"/>
            <a:ext cx="7638062" cy="763806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42303" y="4047939"/>
            <a:ext cx="11901499" cy="120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</a:pPr>
            <a:r>
              <a:rPr lang="en-US" sz="81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Partie 4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24358" y="5391644"/>
            <a:ext cx="13239285" cy="66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9"/>
              </a:lnSpc>
            </a:pPr>
            <a:r>
              <a:rPr lang="en-US" sz="4086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Problématique 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-825412"/>
            <a:ext cx="3202948" cy="320294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818464" y="3432897"/>
            <a:ext cx="8743570" cy="5825403"/>
          </a:xfrm>
          <a:custGeom>
            <a:avLst/>
            <a:gdLst/>
            <a:ahLst/>
            <a:cxnLst/>
            <a:rect l="l" t="t" r="r" b="b"/>
            <a:pathLst>
              <a:path w="8743570" h="5825403">
                <a:moveTo>
                  <a:pt x="0" y="0"/>
                </a:moveTo>
                <a:lnTo>
                  <a:pt x="8743570" y="0"/>
                </a:lnTo>
                <a:lnTo>
                  <a:pt x="8743570" y="5825403"/>
                </a:lnTo>
                <a:lnTo>
                  <a:pt x="0" y="5825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74949" y="1850505"/>
            <a:ext cx="16230600" cy="104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9"/>
              </a:lnSpc>
            </a:pPr>
            <a:r>
              <a:rPr lang="en-US" sz="3586" b="1">
                <a:solidFill>
                  <a:srgbClr val="11233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On se pose la question suivante :</a:t>
            </a:r>
          </a:p>
          <a:p>
            <a:pPr algn="ctr">
              <a:lnSpc>
                <a:spcPts val="3909"/>
              </a:lnSpc>
            </a:pPr>
            <a:r>
              <a:rPr lang="en-US" sz="3586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 utilisateurs passent-ils trop de temps sur leur téléphone 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3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659" y="6754083"/>
            <a:ext cx="6736206" cy="673620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09445" y="-4411720"/>
            <a:ext cx="6101095" cy="6101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98821" y="1689375"/>
            <a:ext cx="6243769" cy="624376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370880" y="0"/>
            <a:ext cx="7638062" cy="763806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42303" y="4047939"/>
            <a:ext cx="11901499" cy="120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</a:pPr>
            <a:r>
              <a:rPr lang="en-US" sz="81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Partie 5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24358" y="5391644"/>
            <a:ext cx="13239285" cy="66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9"/>
              </a:lnSpc>
            </a:pPr>
            <a:r>
              <a:rPr lang="en-US" sz="4086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Objectif de l’étude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-825412"/>
            <a:ext cx="3202948" cy="320294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364591" y="2452025"/>
            <a:ext cx="9651315" cy="6430189"/>
          </a:xfrm>
          <a:custGeom>
            <a:avLst/>
            <a:gdLst/>
            <a:ahLst/>
            <a:cxnLst/>
            <a:rect l="l" t="t" r="r" b="b"/>
            <a:pathLst>
              <a:path w="9651315" h="6430189">
                <a:moveTo>
                  <a:pt x="0" y="0"/>
                </a:moveTo>
                <a:lnTo>
                  <a:pt x="9651316" y="0"/>
                </a:lnTo>
                <a:lnTo>
                  <a:pt x="9651316" y="6430189"/>
                </a:lnTo>
                <a:lnTo>
                  <a:pt x="0" y="64301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74949" y="1363805"/>
            <a:ext cx="16230600" cy="545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9"/>
              </a:lnSpc>
            </a:pPr>
            <a:r>
              <a:rPr lang="en-US" sz="3586" b="1">
                <a:solidFill>
                  <a:srgbClr val="11233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Objectif 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3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659" y="6754083"/>
            <a:ext cx="6736206" cy="673620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09445" y="-4411720"/>
            <a:ext cx="6101095" cy="6101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98821" y="1689375"/>
            <a:ext cx="6243769" cy="624376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370880" y="0"/>
            <a:ext cx="7638062" cy="763806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42303" y="4047939"/>
            <a:ext cx="11901499" cy="120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</a:pPr>
            <a:r>
              <a:rPr lang="en-US" sz="81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Partie 6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24358" y="5391644"/>
            <a:ext cx="13239285" cy="66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9"/>
              </a:lnSpc>
            </a:pPr>
            <a:r>
              <a:rPr lang="en-US" sz="4086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Présentation de la colonne choisie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-825412"/>
            <a:ext cx="3202948" cy="320294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00583" y="-2576193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600938" y="4834965"/>
            <a:ext cx="3548526" cy="674220"/>
          </a:xfrm>
          <a:custGeom>
            <a:avLst/>
            <a:gdLst/>
            <a:ahLst/>
            <a:cxnLst/>
            <a:rect l="l" t="t" r="r" b="b"/>
            <a:pathLst>
              <a:path w="3548526" h="674220">
                <a:moveTo>
                  <a:pt x="0" y="0"/>
                </a:moveTo>
                <a:lnTo>
                  <a:pt x="3548527" y="0"/>
                </a:lnTo>
                <a:lnTo>
                  <a:pt x="3548527" y="674220"/>
                </a:lnTo>
                <a:lnTo>
                  <a:pt x="0" y="6742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2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71120" y="2752273"/>
            <a:ext cx="9152481" cy="6578346"/>
          </a:xfrm>
          <a:custGeom>
            <a:avLst/>
            <a:gdLst/>
            <a:ahLst/>
            <a:cxnLst/>
            <a:rect l="l" t="t" r="r" b="b"/>
            <a:pathLst>
              <a:path w="9152481" h="6578346">
                <a:moveTo>
                  <a:pt x="0" y="0"/>
                </a:moveTo>
                <a:lnTo>
                  <a:pt x="9152481" y="0"/>
                </a:lnTo>
                <a:lnTo>
                  <a:pt x="9152481" y="6578345"/>
                </a:lnTo>
                <a:lnTo>
                  <a:pt x="0" y="6578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329740">
            <a:off x="8699411" y="7871200"/>
            <a:ext cx="3492500" cy="2057400"/>
          </a:xfrm>
          <a:custGeom>
            <a:avLst/>
            <a:gdLst/>
            <a:ahLst/>
            <a:cxnLst/>
            <a:rect l="l" t="t" r="r" b="b"/>
            <a:pathLst>
              <a:path w="3492500" h="2057400">
                <a:moveTo>
                  <a:pt x="0" y="0"/>
                </a:moveTo>
                <a:lnTo>
                  <a:pt x="3492500" y="0"/>
                </a:lnTo>
                <a:lnTo>
                  <a:pt x="34925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600938" y="787882"/>
            <a:ext cx="6680660" cy="6555469"/>
          </a:xfrm>
          <a:custGeom>
            <a:avLst/>
            <a:gdLst/>
            <a:ahLst/>
            <a:cxnLst/>
            <a:rect l="l" t="t" r="r" b="b"/>
            <a:pathLst>
              <a:path w="6680660" h="6555469">
                <a:moveTo>
                  <a:pt x="0" y="0"/>
                </a:moveTo>
                <a:lnTo>
                  <a:pt x="6680660" y="0"/>
                </a:lnTo>
                <a:lnTo>
                  <a:pt x="6680660" y="6555469"/>
                </a:lnTo>
                <a:lnTo>
                  <a:pt x="0" y="65554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08369" y="1542960"/>
            <a:ext cx="9132944" cy="916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7"/>
              </a:lnSpc>
            </a:pPr>
            <a:r>
              <a:rPr lang="en-US" sz="63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Extraction de la colonne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3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659" y="6754083"/>
            <a:ext cx="6736206" cy="673620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09445" y="-4411720"/>
            <a:ext cx="6101095" cy="6101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98821" y="1689375"/>
            <a:ext cx="6243769" cy="624376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370880" y="0"/>
            <a:ext cx="7638062" cy="763806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193250" y="2605805"/>
            <a:ext cx="11901499" cy="120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</a:pPr>
            <a:r>
              <a:rPr lang="en-US" sz="81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Partie 7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247729" y="3957913"/>
            <a:ext cx="9792543" cy="3533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69"/>
              </a:lnSpc>
            </a:pPr>
            <a:r>
              <a:rPr lang="en-US" sz="3705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Analyse statistique avec Python :</a:t>
            </a:r>
          </a:p>
          <a:p>
            <a:pPr marL="800095" lvl="1" indent="-400047" algn="ctr">
              <a:lnSpc>
                <a:spcPts val="4669"/>
              </a:lnSpc>
              <a:buFont typeface="Arial"/>
              <a:buChar char="•"/>
            </a:pPr>
            <a:r>
              <a:rPr lang="en-US" sz="3705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moyenne</a:t>
            </a:r>
          </a:p>
          <a:p>
            <a:pPr marL="800095" lvl="1" indent="-400047" algn="ctr">
              <a:lnSpc>
                <a:spcPts val="4669"/>
              </a:lnSpc>
              <a:buFont typeface="Arial"/>
              <a:buChar char="•"/>
            </a:pPr>
            <a:r>
              <a:rPr lang="en-US" sz="3705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écart-type</a:t>
            </a:r>
          </a:p>
          <a:p>
            <a:pPr marL="800095" lvl="1" indent="-400047" algn="ctr">
              <a:lnSpc>
                <a:spcPts val="4669"/>
              </a:lnSpc>
              <a:buFont typeface="Arial"/>
              <a:buChar char="•"/>
            </a:pPr>
            <a:r>
              <a:rPr lang="en-US" sz="3705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variance</a:t>
            </a:r>
          </a:p>
          <a:p>
            <a:pPr marL="800095" lvl="1" indent="-400047" algn="ctr">
              <a:lnSpc>
                <a:spcPts val="4669"/>
              </a:lnSpc>
              <a:buFont typeface="Arial"/>
              <a:buChar char="•"/>
            </a:pPr>
            <a:r>
              <a:rPr lang="en-US" sz="3705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intervalle de confiance</a:t>
            </a:r>
          </a:p>
          <a:p>
            <a:pPr marL="800095" lvl="1" indent="-400047" algn="ctr">
              <a:lnSpc>
                <a:spcPts val="4669"/>
              </a:lnSpc>
              <a:buFont typeface="Arial"/>
              <a:buChar char="•"/>
            </a:pPr>
            <a:r>
              <a:rPr lang="en-US" sz="3705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d’hypothèse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-825412"/>
            <a:ext cx="3202948" cy="320294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19395" y="3556014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30625" y="2378559"/>
            <a:ext cx="10319612" cy="6879741"/>
          </a:xfrm>
          <a:custGeom>
            <a:avLst/>
            <a:gdLst/>
            <a:ahLst/>
            <a:cxnLst/>
            <a:rect l="l" t="t" r="r" b="b"/>
            <a:pathLst>
              <a:path w="10319612" h="6879741">
                <a:moveTo>
                  <a:pt x="0" y="0"/>
                </a:moveTo>
                <a:lnTo>
                  <a:pt x="10319612" y="0"/>
                </a:lnTo>
                <a:lnTo>
                  <a:pt x="10319612" y="6879741"/>
                </a:lnTo>
                <a:lnTo>
                  <a:pt x="0" y="6879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952420" y="825982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 Moyenne :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0" y="3094914"/>
            <a:ext cx="8275792" cy="5342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 b="1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Pourquoi on la calcule ?</a:t>
            </a:r>
          </a:p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Pour connaître la valeur centrale des données.</a:t>
            </a:r>
          </a:p>
          <a:p>
            <a:pPr algn="ctr">
              <a:lnSpc>
                <a:spcPts val="5319"/>
              </a:lnSpc>
              <a:spcBef>
                <a:spcPct val="0"/>
              </a:spcBef>
            </a:pPr>
            <a:endParaRPr lang="en-US" sz="3799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5319"/>
              </a:lnSpc>
              <a:spcBef>
                <a:spcPct val="0"/>
              </a:spcBef>
            </a:pPr>
            <a:endParaRPr lang="en-US" sz="3799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5319"/>
              </a:lnSpc>
              <a:spcBef>
                <a:spcPct val="0"/>
              </a:spcBef>
            </a:pPr>
            <a:endParaRPr lang="en-US" sz="3799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“En général, les données tournent autour de quelle valeur ?”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19395" y="3556014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772280" y="2374692"/>
            <a:ext cx="15172422" cy="7434487"/>
          </a:xfrm>
          <a:custGeom>
            <a:avLst/>
            <a:gdLst/>
            <a:ahLst/>
            <a:cxnLst/>
            <a:rect l="l" t="t" r="r" b="b"/>
            <a:pathLst>
              <a:path w="15172422" h="7434487">
                <a:moveTo>
                  <a:pt x="0" y="0"/>
                </a:moveTo>
                <a:lnTo>
                  <a:pt x="15172422" y="0"/>
                </a:lnTo>
                <a:lnTo>
                  <a:pt x="15172422" y="7434486"/>
                </a:lnTo>
                <a:lnTo>
                  <a:pt x="0" y="74344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952420" y="825982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Valeurs Max, Min et La Moyenne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699501">
            <a:off x="11559465" y="3022407"/>
            <a:ext cx="5915055" cy="4907109"/>
          </a:xfrm>
          <a:custGeom>
            <a:avLst/>
            <a:gdLst/>
            <a:ahLst/>
            <a:cxnLst/>
            <a:rect l="l" t="t" r="r" b="b"/>
            <a:pathLst>
              <a:path w="5915055" h="4907109">
                <a:moveTo>
                  <a:pt x="0" y="0"/>
                </a:moveTo>
                <a:lnTo>
                  <a:pt x="5915055" y="0"/>
                </a:lnTo>
                <a:lnTo>
                  <a:pt x="5915055" y="4907108"/>
                </a:lnTo>
                <a:lnTo>
                  <a:pt x="0" y="49071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952420" y="825982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 variance 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91063" y="2852346"/>
            <a:ext cx="11932474" cy="5906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8"/>
              </a:lnSpc>
              <a:spcBef>
                <a:spcPct val="0"/>
              </a:spcBef>
            </a:pPr>
            <a:r>
              <a:rPr lang="en-US" sz="3327" b="1" dirty="0" err="1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Pourquoi</a:t>
            </a:r>
            <a:r>
              <a:rPr lang="en-US" sz="3327" b="1" dirty="0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on la </a:t>
            </a:r>
            <a:r>
              <a:rPr lang="en-US" sz="3327" b="1" dirty="0" err="1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calcule</a:t>
            </a:r>
            <a:r>
              <a:rPr lang="en-US" sz="3327" b="1" dirty="0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?</a:t>
            </a:r>
          </a:p>
          <a:p>
            <a:pPr algn="ctr">
              <a:lnSpc>
                <a:spcPts val="4658"/>
              </a:lnSpc>
              <a:spcBef>
                <a:spcPct val="0"/>
              </a:spcBef>
            </a:pPr>
            <a:r>
              <a:rPr lang="en-US" sz="3327" b="1" dirty="0">
                <a:solidFill>
                  <a:srgbClr val="11233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Pour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mesurer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 dispersion,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manière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plus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mathématique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ctr">
              <a:lnSpc>
                <a:spcPts val="4658"/>
              </a:lnSpc>
              <a:spcBef>
                <a:spcPct val="0"/>
              </a:spcBef>
            </a:pPr>
            <a:endParaRPr lang="en-US" sz="3327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658"/>
              </a:lnSpc>
              <a:spcBef>
                <a:spcPct val="0"/>
              </a:spcBef>
            </a:pP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“À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quel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point les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données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s’éloignent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la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moyenne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?”</a:t>
            </a:r>
          </a:p>
          <a:p>
            <a:pPr algn="ctr">
              <a:lnSpc>
                <a:spcPts val="4658"/>
              </a:lnSpc>
              <a:spcBef>
                <a:spcPct val="0"/>
              </a:spcBef>
            </a:pPr>
            <a:endParaRPr lang="en-US" sz="3327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18356" lvl="1" indent="-359178" algn="ctr">
              <a:lnSpc>
                <a:spcPts val="4658"/>
              </a:lnSpc>
              <a:spcBef>
                <a:spcPct val="0"/>
              </a:spcBef>
              <a:buFont typeface="Arial"/>
              <a:buChar char="•"/>
            </a:pP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 variance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le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carré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l’écart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-type</a:t>
            </a:r>
          </a:p>
          <a:p>
            <a:pPr marL="718356" lvl="1" indent="-359178" algn="ctr">
              <a:lnSpc>
                <a:spcPts val="4658"/>
              </a:lnSpc>
              <a:spcBef>
                <a:spcPct val="0"/>
              </a:spcBef>
              <a:buFont typeface="Arial"/>
              <a:buChar char="•"/>
            </a:pP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Moins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intuitive,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très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utilisée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dans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les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calculs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statistiques</a:t>
            </a:r>
            <a:endParaRPr lang="en-US" sz="3327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658"/>
              </a:lnSpc>
              <a:spcBef>
                <a:spcPct val="0"/>
              </a:spcBef>
            </a:pPr>
            <a:endParaRPr lang="en-US" sz="3327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658"/>
              </a:lnSpc>
              <a:spcBef>
                <a:spcPct val="0"/>
              </a:spcBef>
            </a:pP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Sert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base à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plusieurs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méthodes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327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statistiques</a:t>
            </a:r>
            <a:r>
              <a:rPr lang="en-US" sz="3327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ctr">
              <a:lnSpc>
                <a:spcPts val="4658"/>
              </a:lnSpc>
              <a:spcBef>
                <a:spcPct val="0"/>
              </a:spcBef>
            </a:pPr>
            <a:endParaRPr lang="en-US" sz="3327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86506" y="3922266"/>
            <a:ext cx="994680" cy="99468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86506" y="2278237"/>
            <a:ext cx="994680" cy="99468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-1160217">
            <a:off x="11729851" y="-23282"/>
            <a:ext cx="6485271" cy="6592397"/>
          </a:xfrm>
          <a:custGeom>
            <a:avLst/>
            <a:gdLst/>
            <a:ahLst/>
            <a:cxnLst/>
            <a:rect l="l" t="t" r="r" b="b"/>
            <a:pathLst>
              <a:path w="6485271" h="6592397">
                <a:moveTo>
                  <a:pt x="0" y="0"/>
                </a:moveTo>
                <a:lnTo>
                  <a:pt x="6485270" y="0"/>
                </a:lnTo>
                <a:lnTo>
                  <a:pt x="6485270" y="6592397"/>
                </a:lnTo>
                <a:lnTo>
                  <a:pt x="0" y="6592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786506" y="5566294"/>
            <a:ext cx="994680" cy="99468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7259300" y="6204348"/>
            <a:ext cx="1149198" cy="2505064"/>
          </a:xfrm>
          <a:custGeom>
            <a:avLst/>
            <a:gdLst/>
            <a:ahLst/>
            <a:cxnLst/>
            <a:rect l="l" t="t" r="r" b="b"/>
            <a:pathLst>
              <a:path w="1149198" h="2505064">
                <a:moveTo>
                  <a:pt x="0" y="0"/>
                </a:moveTo>
                <a:lnTo>
                  <a:pt x="1149198" y="0"/>
                </a:lnTo>
                <a:lnTo>
                  <a:pt x="1149198" y="2505065"/>
                </a:lnTo>
                <a:lnTo>
                  <a:pt x="0" y="25050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13" name="Group 13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728965" y="3922266"/>
            <a:ext cx="994680" cy="99468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728965" y="2278237"/>
            <a:ext cx="994680" cy="99468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cap="sq">
              <a:noFill/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6728965" y="5566294"/>
            <a:ext cx="994680" cy="99468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86506" y="7208674"/>
            <a:ext cx="994680" cy="994680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cap="sq">
              <a:noFill/>
              <a:prstDash val="solid"/>
              <a:miter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6728965" y="7208674"/>
            <a:ext cx="994680" cy="994680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cap="sq">
              <a:noFill/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3910631" y="8708179"/>
            <a:ext cx="994680" cy="994680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8082500" y="5615884"/>
            <a:ext cx="4230851" cy="922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Analyse statistique avec Python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7986748" y="4053805"/>
            <a:ext cx="4552109" cy="922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Présentation de la colonne choisie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986748" y="2496163"/>
            <a:ext cx="4422356" cy="474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Objectif de l’étude</a:t>
            </a:r>
          </a:p>
        </p:txBody>
      </p:sp>
      <p:sp>
        <p:nvSpPr>
          <p:cNvPr id="37" name="Freeform 37"/>
          <p:cNvSpPr/>
          <p:nvPr/>
        </p:nvSpPr>
        <p:spPr>
          <a:xfrm>
            <a:off x="11713370" y="1028700"/>
            <a:ext cx="6431888" cy="8561581"/>
          </a:xfrm>
          <a:custGeom>
            <a:avLst/>
            <a:gdLst/>
            <a:ahLst/>
            <a:cxnLst/>
            <a:rect l="l" t="t" r="r" b="b"/>
            <a:pathLst>
              <a:path w="6431888" h="8561581">
                <a:moveTo>
                  <a:pt x="0" y="0"/>
                </a:moveTo>
                <a:lnTo>
                  <a:pt x="6431888" y="0"/>
                </a:lnTo>
                <a:lnTo>
                  <a:pt x="6431888" y="8561581"/>
                </a:lnTo>
                <a:lnTo>
                  <a:pt x="0" y="85615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11941970" y="657025"/>
            <a:ext cx="6203288" cy="9304932"/>
          </a:xfrm>
          <a:custGeom>
            <a:avLst/>
            <a:gdLst/>
            <a:ahLst/>
            <a:cxnLst/>
            <a:rect l="l" t="t" r="r" b="b"/>
            <a:pathLst>
              <a:path w="6203288" h="9304932">
                <a:moveTo>
                  <a:pt x="0" y="0"/>
                </a:moveTo>
                <a:lnTo>
                  <a:pt x="6203288" y="0"/>
                </a:lnTo>
                <a:lnTo>
                  <a:pt x="6203288" y="9304932"/>
                </a:lnTo>
                <a:lnTo>
                  <a:pt x="0" y="93049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39" name="TextBox 39"/>
          <p:cNvSpPr txBox="1"/>
          <p:nvPr/>
        </p:nvSpPr>
        <p:spPr>
          <a:xfrm>
            <a:off x="3464182" y="825982"/>
            <a:ext cx="7357146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PLAN 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523403" y="2358388"/>
            <a:ext cx="1520887" cy="86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862">
                <a:solidFill>
                  <a:srgbClr val="BCDC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5642137" y="8977681"/>
            <a:ext cx="2774122" cy="474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523403" y="4002416"/>
            <a:ext cx="1520887" cy="86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8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6465861" y="4002416"/>
            <a:ext cx="1520887" cy="86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8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3647528" y="8736782"/>
            <a:ext cx="1520887" cy="86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862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401595" y="2496163"/>
            <a:ext cx="3706960" cy="474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Les outils utilisés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2179378" y="4208598"/>
            <a:ext cx="4151395" cy="474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Présentation du dataset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980619" y="5611959"/>
            <a:ext cx="4548913" cy="922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des données du dataset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2868014" y="7483750"/>
            <a:ext cx="2774122" cy="474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Problématique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8805898" y="7470761"/>
            <a:ext cx="2774122" cy="474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Visualisation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523403" y="5650370"/>
            <a:ext cx="1520887" cy="86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86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6465861" y="5646445"/>
            <a:ext cx="1520887" cy="86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86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523403" y="7294399"/>
            <a:ext cx="1520887" cy="86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86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6465861" y="2306812"/>
            <a:ext cx="1520887" cy="86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862">
                <a:solidFill>
                  <a:srgbClr val="BCDC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6465861" y="7281410"/>
            <a:ext cx="1520887" cy="86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0"/>
              </a:lnSpc>
            </a:pPr>
            <a:r>
              <a:rPr lang="en-US" sz="5862">
                <a:solidFill>
                  <a:srgbClr val="BCDC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19395" y="3556014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047480" y="1685551"/>
            <a:ext cx="14586768" cy="8271045"/>
          </a:xfrm>
          <a:custGeom>
            <a:avLst/>
            <a:gdLst/>
            <a:ahLst/>
            <a:cxnLst/>
            <a:rect l="l" t="t" r="r" b="b"/>
            <a:pathLst>
              <a:path w="14586768" h="8271045">
                <a:moveTo>
                  <a:pt x="0" y="0"/>
                </a:moveTo>
                <a:lnTo>
                  <a:pt x="14586768" y="0"/>
                </a:lnTo>
                <a:lnTo>
                  <a:pt x="14586768" y="8271045"/>
                </a:lnTo>
                <a:lnTo>
                  <a:pt x="0" y="82710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98" r="-2605" b="-1798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709071" y="585164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 variance 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586088">
            <a:off x="-933353" y="3064846"/>
            <a:ext cx="8294823" cy="5529882"/>
          </a:xfrm>
          <a:custGeom>
            <a:avLst/>
            <a:gdLst/>
            <a:ahLst/>
            <a:cxnLst/>
            <a:rect l="l" t="t" r="r" b="b"/>
            <a:pathLst>
              <a:path w="8294823" h="5529882">
                <a:moveTo>
                  <a:pt x="0" y="0"/>
                </a:moveTo>
                <a:lnTo>
                  <a:pt x="8294824" y="0"/>
                </a:lnTo>
                <a:lnTo>
                  <a:pt x="8294824" y="5529883"/>
                </a:lnTo>
                <a:lnTo>
                  <a:pt x="0" y="55298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952420" y="825982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L’écart-type :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53401" y="2974827"/>
            <a:ext cx="11475947" cy="5624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b="1" dirty="0" err="1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Pourquoi</a:t>
            </a:r>
            <a:r>
              <a:rPr lang="en-US" sz="3199" b="1" dirty="0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on le </a:t>
            </a:r>
            <a:r>
              <a:rPr lang="en-US" sz="3199" b="1" dirty="0" err="1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calcule</a:t>
            </a:r>
            <a:r>
              <a:rPr lang="en-US" sz="3199" b="1" dirty="0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?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Pour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mesurer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 dispersion des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données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autour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la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moyenne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“Les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valeurs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sont-elles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proches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éloignées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la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moyenne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?”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b="1" dirty="0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3199" b="1" dirty="0" err="1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Interprétation</a:t>
            </a:r>
            <a:r>
              <a:rPr lang="en-US" sz="3199" b="1" dirty="0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: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Écart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-type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faible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→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données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homogènes</a:t>
            </a: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Écart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-type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élevé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→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données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très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dispersées</a:t>
            </a: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90872" lvl="1" indent="-345436" algn="ctr">
              <a:lnSpc>
                <a:spcPts val="4479"/>
              </a:lnSpc>
              <a:spcBef>
                <a:spcPct val="0"/>
              </a:spcBef>
              <a:buFont typeface="Arial"/>
              <a:buChar char="•"/>
            </a:pP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Très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b="1" dirty="0">
                <a:solidFill>
                  <a:srgbClr val="11233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important 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pour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comprendre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variabilité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27473" y="3730730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27910" y="3410801"/>
            <a:ext cx="16231390" cy="4362186"/>
          </a:xfrm>
          <a:custGeom>
            <a:avLst/>
            <a:gdLst/>
            <a:ahLst/>
            <a:cxnLst/>
            <a:rect l="l" t="t" r="r" b="b"/>
            <a:pathLst>
              <a:path w="16231390" h="4362186">
                <a:moveTo>
                  <a:pt x="0" y="0"/>
                </a:moveTo>
                <a:lnTo>
                  <a:pt x="16231390" y="0"/>
                </a:lnTo>
                <a:lnTo>
                  <a:pt x="16231390" y="4362186"/>
                </a:lnTo>
                <a:lnTo>
                  <a:pt x="0" y="43621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509967" y="1514317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L’écart-type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722687">
            <a:off x="461663" y="2833098"/>
            <a:ext cx="5985234" cy="5056118"/>
          </a:xfrm>
          <a:custGeom>
            <a:avLst/>
            <a:gdLst/>
            <a:ahLst/>
            <a:cxnLst/>
            <a:rect l="l" t="t" r="r" b="b"/>
            <a:pathLst>
              <a:path w="5985234" h="5056118">
                <a:moveTo>
                  <a:pt x="0" y="0"/>
                </a:moveTo>
                <a:lnTo>
                  <a:pt x="5985234" y="0"/>
                </a:lnTo>
                <a:lnTo>
                  <a:pt x="5985234" y="5056118"/>
                </a:lnTo>
                <a:lnTo>
                  <a:pt x="0" y="50561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952420" y="825982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L’intervalle de confiance :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01769" y="2781354"/>
            <a:ext cx="11475947" cy="6186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b="1" dirty="0" err="1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Pourquoi</a:t>
            </a:r>
            <a:r>
              <a:rPr lang="en-US" sz="3199" b="1" dirty="0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on le </a:t>
            </a:r>
            <a:r>
              <a:rPr lang="en-US" sz="3199" b="1" dirty="0" err="1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calcule</a:t>
            </a:r>
            <a:r>
              <a:rPr lang="en-US" sz="3199" b="1" dirty="0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?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Pour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estimer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valeur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réelle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(ex :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moyenne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la population) à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partir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d’un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échantillon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Dans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quel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intervalle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se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trouve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probablement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vraie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valeur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?”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90872" lvl="1" indent="-345436" algn="ctr">
              <a:lnSpc>
                <a:spcPts val="4479"/>
              </a:lnSpc>
              <a:spcBef>
                <a:spcPct val="0"/>
              </a:spcBef>
              <a:buFont typeface="Arial"/>
              <a:buChar char="•"/>
            </a:pP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Intervalle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confiance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à 95 %</a:t>
            </a:r>
          </a:p>
          <a:p>
            <a:pPr marL="690872" lvl="1" indent="-345436" algn="ctr">
              <a:lnSpc>
                <a:spcPts val="4479"/>
              </a:lnSpc>
              <a:spcBef>
                <a:spcPct val="0"/>
              </a:spcBef>
              <a:buFont typeface="Arial"/>
              <a:buChar char="•"/>
            </a:pP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On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sûr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à 95 % que la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moyenne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réelle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dans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cet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intervalle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Très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utilisé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quand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on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n’a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pas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toutes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les </a:t>
            </a:r>
            <a:r>
              <a:rPr lang="en-US" sz="31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données</a:t>
            </a:r>
            <a:r>
              <a:rPr lang="en-US" sz="31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27473" y="3852650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420331" y="1280962"/>
            <a:ext cx="11050778" cy="6685509"/>
          </a:xfrm>
          <a:custGeom>
            <a:avLst/>
            <a:gdLst/>
            <a:ahLst/>
            <a:cxnLst/>
            <a:rect l="l" t="t" r="r" b="b"/>
            <a:pathLst>
              <a:path w="11050778" h="6685509">
                <a:moveTo>
                  <a:pt x="0" y="0"/>
                </a:moveTo>
                <a:lnTo>
                  <a:pt x="11050778" y="0"/>
                </a:lnTo>
                <a:lnTo>
                  <a:pt x="11050778" y="6685509"/>
                </a:lnTo>
                <a:lnTo>
                  <a:pt x="0" y="66855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54" b="-1654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349201" y="7552051"/>
            <a:ext cx="11301259" cy="2217872"/>
          </a:xfrm>
          <a:custGeom>
            <a:avLst/>
            <a:gdLst/>
            <a:ahLst/>
            <a:cxnLst/>
            <a:rect l="l" t="t" r="r" b="b"/>
            <a:pathLst>
              <a:path w="11301259" h="2217872">
                <a:moveTo>
                  <a:pt x="0" y="0"/>
                </a:moveTo>
                <a:lnTo>
                  <a:pt x="11301259" y="0"/>
                </a:lnTo>
                <a:lnTo>
                  <a:pt x="11301259" y="2217872"/>
                </a:lnTo>
                <a:lnTo>
                  <a:pt x="0" y="22178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004487" y="332902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L’intervalle de confiance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466275" y="1795485"/>
            <a:ext cx="12091860" cy="8056202"/>
          </a:xfrm>
          <a:custGeom>
            <a:avLst/>
            <a:gdLst/>
            <a:ahLst/>
            <a:cxnLst/>
            <a:rect l="l" t="t" r="r" b="b"/>
            <a:pathLst>
              <a:path w="12091860" h="8056202">
                <a:moveTo>
                  <a:pt x="0" y="0"/>
                </a:moveTo>
                <a:lnTo>
                  <a:pt x="12091860" y="0"/>
                </a:lnTo>
                <a:lnTo>
                  <a:pt x="12091860" y="8056202"/>
                </a:lnTo>
                <a:lnTo>
                  <a:pt x="0" y="80562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21014" y="585164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 valeurs manquantes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19395" y="3556014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315767" y="3865731"/>
            <a:ext cx="16517884" cy="4191413"/>
          </a:xfrm>
          <a:custGeom>
            <a:avLst/>
            <a:gdLst/>
            <a:ahLst/>
            <a:cxnLst/>
            <a:rect l="l" t="t" r="r" b="b"/>
            <a:pathLst>
              <a:path w="16517884" h="4191413">
                <a:moveTo>
                  <a:pt x="0" y="0"/>
                </a:moveTo>
                <a:lnTo>
                  <a:pt x="16517884" y="0"/>
                </a:lnTo>
                <a:lnTo>
                  <a:pt x="16517884" y="4191414"/>
                </a:lnTo>
                <a:lnTo>
                  <a:pt x="0" y="41914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576335" y="1536440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 valeurs manquantes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197994" y="1722933"/>
            <a:ext cx="11892012" cy="7923053"/>
          </a:xfrm>
          <a:custGeom>
            <a:avLst/>
            <a:gdLst/>
            <a:ahLst/>
            <a:cxnLst/>
            <a:rect l="l" t="t" r="r" b="b"/>
            <a:pathLst>
              <a:path w="11892012" h="7923053">
                <a:moveTo>
                  <a:pt x="0" y="0"/>
                </a:moveTo>
                <a:lnTo>
                  <a:pt x="11892012" y="0"/>
                </a:lnTo>
                <a:lnTo>
                  <a:pt x="11892012" y="7923053"/>
                </a:lnTo>
                <a:lnTo>
                  <a:pt x="0" y="79230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600519" y="585164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 valeurs aberantes: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19395" y="3556014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418810" y="1669181"/>
            <a:ext cx="9468734" cy="7830173"/>
          </a:xfrm>
          <a:custGeom>
            <a:avLst/>
            <a:gdLst/>
            <a:ahLst/>
            <a:cxnLst/>
            <a:rect l="l" t="t" r="r" b="b"/>
            <a:pathLst>
              <a:path w="9468734" h="7830173">
                <a:moveTo>
                  <a:pt x="0" y="0"/>
                </a:moveTo>
                <a:lnTo>
                  <a:pt x="9468734" y="0"/>
                </a:lnTo>
                <a:lnTo>
                  <a:pt x="9468734" y="7830173"/>
                </a:lnTo>
                <a:lnTo>
                  <a:pt x="0" y="7830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946678" y="1669181"/>
            <a:ext cx="6889947" cy="8050960"/>
          </a:xfrm>
          <a:custGeom>
            <a:avLst/>
            <a:gdLst/>
            <a:ahLst/>
            <a:cxnLst/>
            <a:rect l="l" t="t" r="r" b="b"/>
            <a:pathLst>
              <a:path w="6889947" h="8050960">
                <a:moveTo>
                  <a:pt x="0" y="0"/>
                </a:moveTo>
                <a:lnTo>
                  <a:pt x="6889947" y="0"/>
                </a:lnTo>
                <a:lnTo>
                  <a:pt x="6889947" y="8050960"/>
                </a:lnTo>
                <a:lnTo>
                  <a:pt x="0" y="80509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709071" y="573720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 valeurs aberantes: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456953">
            <a:off x="-70319" y="3072955"/>
            <a:ext cx="7876069" cy="5026323"/>
          </a:xfrm>
          <a:custGeom>
            <a:avLst/>
            <a:gdLst/>
            <a:ahLst/>
            <a:cxnLst/>
            <a:rect l="l" t="t" r="r" b="b"/>
            <a:pathLst>
              <a:path w="7876069" h="5026323">
                <a:moveTo>
                  <a:pt x="0" y="0"/>
                </a:moveTo>
                <a:lnTo>
                  <a:pt x="7876069" y="0"/>
                </a:lnTo>
                <a:lnTo>
                  <a:pt x="7876069" y="5026324"/>
                </a:lnTo>
                <a:lnTo>
                  <a:pt x="0" y="50263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952420" y="825982"/>
            <a:ext cx="13645973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d’hypothèse: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29217" y="2169182"/>
            <a:ext cx="11475947" cy="6748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endParaRPr dirty="0"/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b="1" dirty="0" err="1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Pourquoi</a:t>
            </a:r>
            <a:r>
              <a:rPr lang="en-US" sz="3199" b="1" dirty="0">
                <a:solidFill>
                  <a:srgbClr val="3E72F6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on le fait ?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Pour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prendre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décision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statistique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L’hypothèse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est-elle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vraie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fausse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selon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les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données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?”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Exemple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</a:t>
            </a:r>
          </a:p>
          <a:p>
            <a:pPr marL="690872" lvl="1" indent="-345436" algn="ctr">
              <a:lnSpc>
                <a:spcPts val="4479"/>
              </a:lnSpc>
              <a:spcBef>
                <a:spcPct val="0"/>
              </a:spcBef>
              <a:buFont typeface="Arial"/>
              <a:buChar char="•"/>
            </a:pP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H₀ : le temps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moyen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d’utilisation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4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heures</a:t>
            </a: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90872" lvl="1" indent="-345436" algn="ctr">
              <a:lnSpc>
                <a:spcPts val="4479"/>
              </a:lnSpc>
              <a:spcBef>
                <a:spcPct val="0"/>
              </a:spcBef>
              <a:buFont typeface="Arial"/>
              <a:buChar char="•"/>
            </a:pP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→ accepter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rejeter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H₀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Utilisé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pour comparer,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vérifier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valider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199" dirty="0" err="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une</a:t>
            </a:r>
            <a:r>
              <a:rPr lang="en-US" sz="3199" dirty="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affirmation.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endParaRPr lang="en-US" sz="3199" dirty="0">
              <a:solidFill>
                <a:srgbClr val="11233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3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659" y="6754083"/>
            <a:ext cx="6736206" cy="673620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09445" y="-4411720"/>
            <a:ext cx="6101095" cy="6101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98821" y="1689375"/>
            <a:ext cx="6243769" cy="624376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370880" y="0"/>
            <a:ext cx="7638062" cy="763806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42303" y="4047939"/>
            <a:ext cx="11901499" cy="120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</a:pPr>
            <a:r>
              <a:rPr lang="en-US" sz="81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Partie 1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24358" y="5391644"/>
            <a:ext cx="13239285" cy="66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9"/>
              </a:lnSpc>
            </a:pPr>
            <a:r>
              <a:rPr lang="en-US" sz="4086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Les outils utilisés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-825412"/>
            <a:ext cx="3202948" cy="320294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19395" y="3556014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315767" y="1377668"/>
            <a:ext cx="15467551" cy="4040898"/>
          </a:xfrm>
          <a:custGeom>
            <a:avLst/>
            <a:gdLst/>
            <a:ahLst/>
            <a:cxnLst/>
            <a:rect l="l" t="t" r="r" b="b"/>
            <a:pathLst>
              <a:path w="15467551" h="4040898">
                <a:moveTo>
                  <a:pt x="0" y="0"/>
                </a:moveTo>
                <a:lnTo>
                  <a:pt x="15467551" y="0"/>
                </a:lnTo>
                <a:lnTo>
                  <a:pt x="15467551" y="4040897"/>
                </a:lnTo>
                <a:lnTo>
                  <a:pt x="0" y="40408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28034" y="5599540"/>
            <a:ext cx="8803690" cy="2013844"/>
          </a:xfrm>
          <a:custGeom>
            <a:avLst/>
            <a:gdLst/>
            <a:ahLst/>
            <a:cxnLst/>
            <a:rect l="l" t="t" r="r" b="b"/>
            <a:pathLst>
              <a:path w="8803690" h="2013844">
                <a:moveTo>
                  <a:pt x="0" y="0"/>
                </a:moveTo>
                <a:lnTo>
                  <a:pt x="8803690" y="0"/>
                </a:lnTo>
                <a:lnTo>
                  <a:pt x="8803690" y="2013844"/>
                </a:lnTo>
                <a:lnTo>
                  <a:pt x="0" y="20138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431662" y="5418565"/>
            <a:ext cx="4724277" cy="2858725"/>
          </a:xfrm>
          <a:custGeom>
            <a:avLst/>
            <a:gdLst/>
            <a:ahLst/>
            <a:cxnLst/>
            <a:rect l="l" t="t" r="r" b="b"/>
            <a:pathLst>
              <a:path w="4724277" h="2858725">
                <a:moveTo>
                  <a:pt x="0" y="0"/>
                </a:moveTo>
                <a:lnTo>
                  <a:pt x="4724277" y="0"/>
                </a:lnTo>
                <a:lnTo>
                  <a:pt x="4724277" y="2858725"/>
                </a:lnTo>
                <a:lnTo>
                  <a:pt x="0" y="28587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801266" y="8104991"/>
            <a:ext cx="5389993" cy="1912941"/>
          </a:xfrm>
          <a:custGeom>
            <a:avLst/>
            <a:gdLst/>
            <a:ahLst/>
            <a:cxnLst/>
            <a:rect l="l" t="t" r="r" b="b"/>
            <a:pathLst>
              <a:path w="5389993" h="1912941">
                <a:moveTo>
                  <a:pt x="0" y="0"/>
                </a:moveTo>
                <a:lnTo>
                  <a:pt x="5389993" y="0"/>
                </a:lnTo>
                <a:lnTo>
                  <a:pt x="5389993" y="1912941"/>
                </a:lnTo>
                <a:lnTo>
                  <a:pt x="0" y="19129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9144000" y="6189906"/>
            <a:ext cx="2202945" cy="416557"/>
          </a:xfrm>
          <a:custGeom>
            <a:avLst/>
            <a:gdLst/>
            <a:ahLst/>
            <a:cxnLst/>
            <a:rect l="l" t="t" r="r" b="b"/>
            <a:pathLst>
              <a:path w="2202945" h="416557">
                <a:moveTo>
                  <a:pt x="0" y="0"/>
                </a:moveTo>
                <a:lnTo>
                  <a:pt x="2202945" y="0"/>
                </a:lnTo>
                <a:lnTo>
                  <a:pt x="2202945" y="416556"/>
                </a:lnTo>
                <a:lnTo>
                  <a:pt x="0" y="4165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509967" y="564195"/>
            <a:ext cx="13645973" cy="632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6"/>
              </a:lnSpc>
            </a:pPr>
            <a:r>
              <a:rPr lang="en-US" sz="44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d’hypothèse:</a:t>
            </a:r>
          </a:p>
        </p:txBody>
      </p:sp>
      <p:sp>
        <p:nvSpPr>
          <p:cNvPr id="14" name="Freeform 14"/>
          <p:cNvSpPr/>
          <p:nvPr/>
        </p:nvSpPr>
        <p:spPr>
          <a:xfrm rot="8989378">
            <a:off x="11387083" y="8676201"/>
            <a:ext cx="2202945" cy="416557"/>
          </a:xfrm>
          <a:custGeom>
            <a:avLst/>
            <a:gdLst/>
            <a:ahLst/>
            <a:cxnLst/>
            <a:rect l="l" t="t" r="r" b="b"/>
            <a:pathLst>
              <a:path w="2202945" h="416557">
                <a:moveTo>
                  <a:pt x="0" y="0"/>
                </a:moveTo>
                <a:lnTo>
                  <a:pt x="2202944" y="0"/>
                </a:lnTo>
                <a:lnTo>
                  <a:pt x="2202944" y="416557"/>
                </a:lnTo>
                <a:lnTo>
                  <a:pt x="0" y="41655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3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659" y="6754083"/>
            <a:ext cx="6736206" cy="673620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09445" y="-4411720"/>
            <a:ext cx="6101095" cy="6101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98821" y="1689375"/>
            <a:ext cx="6243769" cy="624376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370880" y="0"/>
            <a:ext cx="7638062" cy="763806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42303" y="4047939"/>
            <a:ext cx="11901499" cy="120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</a:pPr>
            <a:r>
              <a:rPr lang="en-US" sz="81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Partie 8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24358" y="5391644"/>
            <a:ext cx="13239285" cy="66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9"/>
              </a:lnSpc>
            </a:pPr>
            <a:r>
              <a:rPr lang="en-US" sz="4086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Visualisation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-825412"/>
            <a:ext cx="3202948" cy="320294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19395" y="3556014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49070" y="1258794"/>
            <a:ext cx="3741747" cy="7999506"/>
            <a:chOff x="0" y="0"/>
            <a:chExt cx="985481" cy="21068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85481" cy="2106866"/>
            </a:xfrm>
            <a:custGeom>
              <a:avLst/>
              <a:gdLst/>
              <a:ahLst/>
              <a:cxnLst/>
              <a:rect l="l" t="t" r="r" b="b"/>
              <a:pathLst>
                <a:path w="985481" h="2106866">
                  <a:moveTo>
                    <a:pt x="105522" y="0"/>
                  </a:moveTo>
                  <a:lnTo>
                    <a:pt x="879958" y="0"/>
                  </a:lnTo>
                  <a:cubicBezTo>
                    <a:pt x="938237" y="0"/>
                    <a:pt x="985481" y="47244"/>
                    <a:pt x="985481" y="105522"/>
                  </a:cubicBezTo>
                  <a:lnTo>
                    <a:pt x="985481" y="2001343"/>
                  </a:lnTo>
                  <a:cubicBezTo>
                    <a:pt x="985481" y="2059622"/>
                    <a:pt x="938237" y="2106866"/>
                    <a:pt x="879958" y="2106866"/>
                  </a:cubicBezTo>
                  <a:lnTo>
                    <a:pt x="105522" y="2106866"/>
                  </a:lnTo>
                  <a:cubicBezTo>
                    <a:pt x="47244" y="2106866"/>
                    <a:pt x="0" y="2059622"/>
                    <a:pt x="0" y="2001343"/>
                  </a:cubicBezTo>
                  <a:lnTo>
                    <a:pt x="0" y="105522"/>
                  </a:lnTo>
                  <a:cubicBezTo>
                    <a:pt x="0" y="47244"/>
                    <a:pt x="47244" y="0"/>
                    <a:pt x="10552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985481" cy="21640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249070" y="1636543"/>
            <a:ext cx="3741747" cy="7247936"/>
          </a:xfrm>
          <a:custGeom>
            <a:avLst/>
            <a:gdLst/>
            <a:ahLst/>
            <a:cxnLst/>
            <a:rect l="l" t="t" r="r" b="b"/>
            <a:pathLst>
              <a:path w="3741747" h="7247936">
                <a:moveTo>
                  <a:pt x="0" y="0"/>
                </a:moveTo>
                <a:lnTo>
                  <a:pt x="3741747" y="0"/>
                </a:lnTo>
                <a:lnTo>
                  <a:pt x="3741747" y="7247937"/>
                </a:lnTo>
                <a:lnTo>
                  <a:pt x="0" y="72479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28700" y="1028700"/>
            <a:ext cx="6182487" cy="8229600"/>
          </a:xfrm>
          <a:custGeom>
            <a:avLst/>
            <a:gdLst/>
            <a:ahLst/>
            <a:cxnLst/>
            <a:rect l="l" t="t" r="r" b="b"/>
            <a:pathLst>
              <a:path w="6182487" h="8229600">
                <a:moveTo>
                  <a:pt x="0" y="0"/>
                </a:moveTo>
                <a:lnTo>
                  <a:pt x="6182487" y="0"/>
                </a:lnTo>
                <a:lnTo>
                  <a:pt x="618248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8622956" y="1296894"/>
            <a:ext cx="8115300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Visualisation: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36960" y="3116594"/>
            <a:ext cx="9101296" cy="2031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9"/>
              </a:lnSpc>
            </a:pPr>
            <a:r>
              <a:rPr lang="en-US" sz="3586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 visualisation a été réalisée sous forme d’histogramme.</a:t>
            </a:r>
          </a:p>
          <a:p>
            <a:pPr algn="l">
              <a:lnSpc>
                <a:spcPts val="3909"/>
              </a:lnSpc>
            </a:pPr>
            <a:r>
              <a:rPr lang="en-US" sz="3586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Cette visualisation permet d’observer la distribution du temps d’écran : 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1217" y="4935391"/>
            <a:ext cx="9531996" cy="5133606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19395" y="3556014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w="704850" cap="sq">
              <a:solidFill>
                <a:srgbClr val="112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49070" y="1258794"/>
            <a:ext cx="3741747" cy="7999506"/>
            <a:chOff x="0" y="0"/>
            <a:chExt cx="985481" cy="21068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85481" cy="2106866"/>
            </a:xfrm>
            <a:custGeom>
              <a:avLst/>
              <a:gdLst/>
              <a:ahLst/>
              <a:cxnLst/>
              <a:rect l="l" t="t" r="r" b="b"/>
              <a:pathLst>
                <a:path w="985481" h="2106866">
                  <a:moveTo>
                    <a:pt x="105522" y="0"/>
                  </a:moveTo>
                  <a:lnTo>
                    <a:pt x="879958" y="0"/>
                  </a:lnTo>
                  <a:cubicBezTo>
                    <a:pt x="938237" y="0"/>
                    <a:pt x="985481" y="47244"/>
                    <a:pt x="985481" y="105522"/>
                  </a:cubicBezTo>
                  <a:lnTo>
                    <a:pt x="985481" y="2001343"/>
                  </a:lnTo>
                  <a:cubicBezTo>
                    <a:pt x="985481" y="2059622"/>
                    <a:pt x="938237" y="2106866"/>
                    <a:pt x="879958" y="2106866"/>
                  </a:cubicBezTo>
                  <a:lnTo>
                    <a:pt x="105522" y="2106866"/>
                  </a:lnTo>
                  <a:cubicBezTo>
                    <a:pt x="47244" y="2106866"/>
                    <a:pt x="0" y="2059622"/>
                    <a:pt x="0" y="2001343"/>
                  </a:cubicBezTo>
                  <a:lnTo>
                    <a:pt x="0" y="105522"/>
                  </a:lnTo>
                  <a:cubicBezTo>
                    <a:pt x="0" y="47244"/>
                    <a:pt x="47244" y="0"/>
                    <a:pt x="10552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985481" cy="21640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249070" y="1636543"/>
            <a:ext cx="3741747" cy="7247936"/>
          </a:xfrm>
          <a:custGeom>
            <a:avLst/>
            <a:gdLst/>
            <a:ahLst/>
            <a:cxnLst/>
            <a:rect l="l" t="t" r="r" b="b"/>
            <a:pathLst>
              <a:path w="3741747" h="7247936">
                <a:moveTo>
                  <a:pt x="0" y="0"/>
                </a:moveTo>
                <a:lnTo>
                  <a:pt x="3741747" y="0"/>
                </a:lnTo>
                <a:lnTo>
                  <a:pt x="3741747" y="7247937"/>
                </a:lnTo>
                <a:lnTo>
                  <a:pt x="0" y="72479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28700" y="1028700"/>
            <a:ext cx="6182487" cy="8229600"/>
          </a:xfrm>
          <a:custGeom>
            <a:avLst/>
            <a:gdLst/>
            <a:ahLst/>
            <a:cxnLst/>
            <a:rect l="l" t="t" r="r" b="b"/>
            <a:pathLst>
              <a:path w="6182487" h="8229600">
                <a:moveTo>
                  <a:pt x="0" y="0"/>
                </a:moveTo>
                <a:lnTo>
                  <a:pt x="6182487" y="0"/>
                </a:lnTo>
                <a:lnTo>
                  <a:pt x="618248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8158382" y="2591191"/>
            <a:ext cx="9044448" cy="6870976"/>
          </a:xfrm>
          <a:custGeom>
            <a:avLst/>
            <a:gdLst/>
            <a:ahLst/>
            <a:cxnLst/>
            <a:rect l="l" t="t" r="r" b="b"/>
            <a:pathLst>
              <a:path w="9044448" h="6870976">
                <a:moveTo>
                  <a:pt x="0" y="0"/>
                </a:moveTo>
                <a:lnTo>
                  <a:pt x="9044448" y="0"/>
                </a:lnTo>
                <a:lnTo>
                  <a:pt x="9044448" y="6870976"/>
                </a:lnTo>
                <a:lnTo>
                  <a:pt x="0" y="68709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8622956" y="1296894"/>
            <a:ext cx="8115300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Visualisation: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74071" y="1276964"/>
            <a:ext cx="12677166" cy="3866536"/>
          </a:xfrm>
          <a:custGeom>
            <a:avLst/>
            <a:gdLst/>
            <a:ahLst/>
            <a:cxnLst/>
            <a:rect l="l" t="t" r="r" b="b"/>
            <a:pathLst>
              <a:path w="12677166" h="3866536">
                <a:moveTo>
                  <a:pt x="0" y="0"/>
                </a:moveTo>
                <a:lnTo>
                  <a:pt x="12677166" y="0"/>
                </a:lnTo>
                <a:lnTo>
                  <a:pt x="12677166" y="3866536"/>
                </a:lnTo>
                <a:lnTo>
                  <a:pt x="0" y="38665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144000" y="4032840"/>
            <a:ext cx="8194899" cy="5808135"/>
          </a:xfrm>
          <a:custGeom>
            <a:avLst/>
            <a:gdLst/>
            <a:ahLst/>
            <a:cxnLst/>
            <a:rect l="l" t="t" r="r" b="b"/>
            <a:pathLst>
              <a:path w="8194899" h="5808135">
                <a:moveTo>
                  <a:pt x="0" y="0"/>
                </a:moveTo>
                <a:lnTo>
                  <a:pt x="8194899" y="0"/>
                </a:lnTo>
                <a:lnTo>
                  <a:pt x="8194899" y="5808135"/>
                </a:lnTo>
                <a:lnTo>
                  <a:pt x="0" y="58081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3177717">
            <a:off x="5941914" y="5450884"/>
            <a:ext cx="2480416" cy="1461191"/>
          </a:xfrm>
          <a:custGeom>
            <a:avLst/>
            <a:gdLst/>
            <a:ahLst/>
            <a:cxnLst/>
            <a:rect l="l" t="t" r="r" b="b"/>
            <a:pathLst>
              <a:path w="2480416" h="1461191">
                <a:moveTo>
                  <a:pt x="0" y="0"/>
                </a:moveTo>
                <a:lnTo>
                  <a:pt x="2480416" y="0"/>
                </a:lnTo>
                <a:lnTo>
                  <a:pt x="2480416" y="1461191"/>
                </a:lnTo>
                <a:lnTo>
                  <a:pt x="0" y="14611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512342" y="554670"/>
            <a:ext cx="8115300" cy="694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3"/>
              </a:lnSpc>
            </a:pPr>
            <a:r>
              <a:rPr lang="en-US" sz="47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Visualisation: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3177717">
            <a:off x="5941914" y="5450884"/>
            <a:ext cx="2480416" cy="1461191"/>
          </a:xfrm>
          <a:custGeom>
            <a:avLst/>
            <a:gdLst/>
            <a:ahLst/>
            <a:cxnLst/>
            <a:rect l="l" t="t" r="r" b="b"/>
            <a:pathLst>
              <a:path w="2480416" h="1461191">
                <a:moveTo>
                  <a:pt x="0" y="0"/>
                </a:moveTo>
                <a:lnTo>
                  <a:pt x="2480416" y="0"/>
                </a:lnTo>
                <a:lnTo>
                  <a:pt x="2480416" y="1461191"/>
                </a:lnTo>
                <a:lnTo>
                  <a:pt x="0" y="14611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848255" y="1028700"/>
            <a:ext cx="10591489" cy="8923330"/>
          </a:xfrm>
          <a:custGeom>
            <a:avLst/>
            <a:gdLst/>
            <a:ahLst/>
            <a:cxnLst/>
            <a:rect l="l" t="t" r="r" b="b"/>
            <a:pathLst>
              <a:path w="10591489" h="8923330">
                <a:moveTo>
                  <a:pt x="0" y="0"/>
                </a:moveTo>
                <a:lnTo>
                  <a:pt x="10591490" y="0"/>
                </a:lnTo>
                <a:lnTo>
                  <a:pt x="10591490" y="8923330"/>
                </a:lnTo>
                <a:lnTo>
                  <a:pt x="0" y="89233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086350" y="209432"/>
            <a:ext cx="8115300" cy="694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3"/>
              </a:lnSpc>
            </a:pPr>
            <a:r>
              <a:rPr lang="en-US" sz="47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 courbe de densité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3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659" y="6754083"/>
            <a:ext cx="6736206" cy="673620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09445" y="-4411720"/>
            <a:ext cx="6101095" cy="6101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98821" y="1689375"/>
            <a:ext cx="6243769" cy="624376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370880" y="0"/>
            <a:ext cx="7638062" cy="763806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42303" y="4047939"/>
            <a:ext cx="11901499" cy="120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</a:pPr>
            <a:r>
              <a:rPr lang="en-US" sz="81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Partie 9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24358" y="5391644"/>
            <a:ext cx="13239285" cy="66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9"/>
              </a:lnSpc>
            </a:pPr>
            <a:r>
              <a:rPr lang="en-US" sz="4086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-825412"/>
            <a:ext cx="3202948" cy="320294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72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287" y="815547"/>
            <a:ext cx="4005498" cy="7912095"/>
          </a:xfrm>
          <a:custGeom>
            <a:avLst/>
            <a:gdLst/>
            <a:ahLst/>
            <a:cxnLst/>
            <a:rect l="l" t="t" r="r" b="b"/>
            <a:pathLst>
              <a:path w="4005498" h="7912095">
                <a:moveTo>
                  <a:pt x="0" y="0"/>
                </a:moveTo>
                <a:lnTo>
                  <a:pt x="4005498" y="0"/>
                </a:lnTo>
                <a:lnTo>
                  <a:pt x="4005498" y="7912095"/>
                </a:lnTo>
                <a:lnTo>
                  <a:pt x="0" y="7912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04792" y="656794"/>
            <a:ext cx="6182487" cy="8229600"/>
          </a:xfrm>
          <a:custGeom>
            <a:avLst/>
            <a:gdLst/>
            <a:ahLst/>
            <a:cxnLst/>
            <a:rect l="l" t="t" r="r" b="b"/>
            <a:pathLst>
              <a:path w="6182487" h="8229600">
                <a:moveTo>
                  <a:pt x="0" y="0"/>
                </a:moveTo>
                <a:lnTo>
                  <a:pt x="6182487" y="0"/>
                </a:lnTo>
                <a:lnTo>
                  <a:pt x="618248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553108" y="-2576193"/>
            <a:ext cx="20810623" cy="21056339"/>
            <a:chOff x="0" y="0"/>
            <a:chExt cx="27747497" cy="28075118"/>
          </a:xfrm>
        </p:grpSpPr>
        <p:grpSp>
          <p:nvGrpSpPr>
            <p:cNvPr id="5" name="Group 5"/>
            <p:cNvGrpSpPr/>
            <p:nvPr/>
          </p:nvGrpSpPr>
          <p:grpSpPr>
            <a:xfrm>
              <a:off x="13538254" y="0"/>
              <a:ext cx="14209242" cy="14209242"/>
              <a:chOff x="0" y="0"/>
              <a:chExt cx="812800" cy="812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704850" cap="sq">
                <a:solidFill>
                  <a:srgbClr val="112339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0" y="2990562"/>
              <a:ext cx="14364769" cy="14834934"/>
              <a:chOff x="0" y="0"/>
              <a:chExt cx="2837485" cy="2930357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2837485" cy="2930357"/>
              </a:xfrm>
              <a:custGeom>
                <a:avLst/>
                <a:gdLst/>
                <a:ahLst/>
                <a:cxnLst/>
                <a:rect l="l" t="t" r="r" b="b"/>
                <a:pathLst>
                  <a:path w="2837485" h="2930357">
                    <a:moveTo>
                      <a:pt x="0" y="0"/>
                    </a:moveTo>
                    <a:lnTo>
                      <a:pt x="2837485" y="0"/>
                    </a:lnTo>
                    <a:lnTo>
                      <a:pt x="2837485" y="2930357"/>
                    </a:lnTo>
                    <a:lnTo>
                      <a:pt x="0" y="2930357"/>
                    </a:lnTo>
                    <a:close/>
                  </a:path>
                </a:pathLst>
              </a:custGeom>
              <a:solidFill>
                <a:srgbClr val="112339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2837485" cy="296845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12929477" y="13240184"/>
              <a:ext cx="14364769" cy="14834934"/>
              <a:chOff x="0" y="0"/>
              <a:chExt cx="2837485" cy="293035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837485" cy="2930357"/>
              </a:xfrm>
              <a:custGeom>
                <a:avLst/>
                <a:gdLst/>
                <a:ahLst/>
                <a:cxnLst/>
                <a:rect l="l" t="t" r="r" b="b"/>
                <a:pathLst>
                  <a:path w="2837485" h="2930357">
                    <a:moveTo>
                      <a:pt x="0" y="0"/>
                    </a:moveTo>
                    <a:lnTo>
                      <a:pt x="2837485" y="0"/>
                    </a:lnTo>
                    <a:lnTo>
                      <a:pt x="2837485" y="2930357"/>
                    </a:lnTo>
                    <a:lnTo>
                      <a:pt x="0" y="2930357"/>
                    </a:lnTo>
                    <a:close/>
                  </a:path>
                </a:pathLst>
              </a:custGeom>
              <a:solidFill>
                <a:srgbClr val="112339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2837485" cy="296845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11228947" y="2229694"/>
              <a:ext cx="14861540" cy="13444220"/>
              <a:chOff x="0" y="0"/>
              <a:chExt cx="14861540" cy="1344422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50800" y="50800"/>
                <a:ext cx="14827338" cy="13344470"/>
              </a:xfrm>
              <a:custGeom>
                <a:avLst/>
                <a:gdLst/>
                <a:ahLst/>
                <a:cxnLst/>
                <a:rect l="l" t="t" r="r" b="b"/>
                <a:pathLst>
                  <a:path w="14827338" h="13344470">
                    <a:moveTo>
                      <a:pt x="0" y="5979160"/>
                    </a:moveTo>
                    <a:cubicBezTo>
                      <a:pt x="96520" y="4799330"/>
                      <a:pt x="157480" y="4566920"/>
                      <a:pt x="245110" y="4330700"/>
                    </a:cubicBezTo>
                    <a:cubicBezTo>
                      <a:pt x="334010" y="4088130"/>
                      <a:pt x="466090" y="3849370"/>
                      <a:pt x="585470" y="3623310"/>
                    </a:cubicBezTo>
                    <a:cubicBezTo>
                      <a:pt x="699770" y="3408680"/>
                      <a:pt x="836930" y="3210560"/>
                      <a:pt x="942340" y="3004820"/>
                    </a:cubicBezTo>
                    <a:cubicBezTo>
                      <a:pt x="1042670" y="2811780"/>
                      <a:pt x="1115060" y="2621280"/>
                      <a:pt x="1206500" y="2426970"/>
                    </a:cubicBezTo>
                    <a:cubicBezTo>
                      <a:pt x="1300480" y="2227580"/>
                      <a:pt x="1388110" y="2020570"/>
                      <a:pt x="1501140" y="1823720"/>
                    </a:cubicBezTo>
                    <a:cubicBezTo>
                      <a:pt x="1619250" y="1617980"/>
                      <a:pt x="1756410" y="1403350"/>
                      <a:pt x="1905000" y="1217930"/>
                    </a:cubicBezTo>
                    <a:cubicBezTo>
                      <a:pt x="2049780" y="1037590"/>
                      <a:pt x="2216150" y="880110"/>
                      <a:pt x="2381250" y="725170"/>
                    </a:cubicBezTo>
                    <a:cubicBezTo>
                      <a:pt x="2543810" y="571500"/>
                      <a:pt x="2875280" y="300990"/>
                      <a:pt x="2885440" y="290830"/>
                    </a:cubicBezTo>
                    <a:cubicBezTo>
                      <a:pt x="2885440" y="289560"/>
                      <a:pt x="2885440" y="289560"/>
                      <a:pt x="2885440" y="289560"/>
                    </a:cubicBezTo>
                    <a:cubicBezTo>
                      <a:pt x="2885440" y="289560"/>
                      <a:pt x="2851150" y="320040"/>
                      <a:pt x="2851150" y="318770"/>
                    </a:cubicBezTo>
                    <a:cubicBezTo>
                      <a:pt x="2849880" y="318770"/>
                      <a:pt x="2890520" y="281940"/>
                      <a:pt x="2908300" y="261620"/>
                    </a:cubicBezTo>
                    <a:cubicBezTo>
                      <a:pt x="2926080" y="241300"/>
                      <a:pt x="2942590" y="212090"/>
                      <a:pt x="2959100" y="196850"/>
                    </a:cubicBezTo>
                    <a:cubicBezTo>
                      <a:pt x="2970530" y="186690"/>
                      <a:pt x="2983230" y="182880"/>
                      <a:pt x="2993390" y="175260"/>
                    </a:cubicBezTo>
                    <a:cubicBezTo>
                      <a:pt x="3003550" y="166370"/>
                      <a:pt x="3008630" y="154940"/>
                      <a:pt x="3021330" y="146050"/>
                    </a:cubicBezTo>
                    <a:cubicBezTo>
                      <a:pt x="3039110" y="132080"/>
                      <a:pt x="3070860" y="121920"/>
                      <a:pt x="3094990" y="107950"/>
                    </a:cubicBezTo>
                    <a:cubicBezTo>
                      <a:pt x="3117850" y="95250"/>
                      <a:pt x="3141980" y="72390"/>
                      <a:pt x="3162300" y="63500"/>
                    </a:cubicBezTo>
                    <a:cubicBezTo>
                      <a:pt x="3177540" y="57150"/>
                      <a:pt x="3190240" y="58420"/>
                      <a:pt x="3202940" y="53340"/>
                    </a:cubicBezTo>
                    <a:cubicBezTo>
                      <a:pt x="3215640" y="49530"/>
                      <a:pt x="3224530" y="40640"/>
                      <a:pt x="3238500" y="35560"/>
                    </a:cubicBezTo>
                    <a:cubicBezTo>
                      <a:pt x="3260090" y="27940"/>
                      <a:pt x="3293110" y="29210"/>
                      <a:pt x="3319780" y="22860"/>
                    </a:cubicBezTo>
                    <a:cubicBezTo>
                      <a:pt x="3346450" y="17780"/>
                      <a:pt x="3376930" y="5080"/>
                      <a:pt x="3398520" y="2540"/>
                    </a:cubicBezTo>
                    <a:cubicBezTo>
                      <a:pt x="3415030" y="1270"/>
                      <a:pt x="3426460" y="6350"/>
                      <a:pt x="3439160" y="6350"/>
                    </a:cubicBezTo>
                    <a:cubicBezTo>
                      <a:pt x="3453130" y="5080"/>
                      <a:pt x="3464560" y="0"/>
                      <a:pt x="3479800" y="0"/>
                    </a:cubicBezTo>
                    <a:cubicBezTo>
                      <a:pt x="3502660" y="0"/>
                      <a:pt x="3533140" y="11430"/>
                      <a:pt x="3559810" y="15240"/>
                    </a:cubicBezTo>
                    <a:cubicBezTo>
                      <a:pt x="3587750" y="17780"/>
                      <a:pt x="3619500" y="15240"/>
                      <a:pt x="3641090" y="20320"/>
                    </a:cubicBezTo>
                    <a:cubicBezTo>
                      <a:pt x="3657600" y="24130"/>
                      <a:pt x="3666490" y="33020"/>
                      <a:pt x="3679190" y="36830"/>
                    </a:cubicBezTo>
                    <a:cubicBezTo>
                      <a:pt x="3691890" y="40640"/>
                      <a:pt x="3704590" y="38100"/>
                      <a:pt x="3719830" y="43180"/>
                    </a:cubicBezTo>
                    <a:cubicBezTo>
                      <a:pt x="3740150" y="50800"/>
                      <a:pt x="3766820" y="71120"/>
                      <a:pt x="3790950" y="83820"/>
                    </a:cubicBezTo>
                    <a:cubicBezTo>
                      <a:pt x="3815080" y="95250"/>
                      <a:pt x="3848100" y="102870"/>
                      <a:pt x="3865880" y="114300"/>
                    </a:cubicBezTo>
                    <a:cubicBezTo>
                      <a:pt x="3879850" y="123190"/>
                      <a:pt x="3886200" y="134620"/>
                      <a:pt x="3897630" y="142240"/>
                    </a:cubicBezTo>
                    <a:cubicBezTo>
                      <a:pt x="3907790" y="149860"/>
                      <a:pt x="3920490" y="152400"/>
                      <a:pt x="3933190" y="161290"/>
                    </a:cubicBezTo>
                    <a:cubicBezTo>
                      <a:pt x="3950970" y="175260"/>
                      <a:pt x="3968750" y="203200"/>
                      <a:pt x="3987800" y="222250"/>
                    </a:cubicBezTo>
                    <a:cubicBezTo>
                      <a:pt x="4006850" y="241300"/>
                      <a:pt x="4034790" y="259080"/>
                      <a:pt x="4048760" y="275590"/>
                    </a:cubicBezTo>
                    <a:cubicBezTo>
                      <a:pt x="4058920" y="288290"/>
                      <a:pt x="4061460" y="300990"/>
                      <a:pt x="4069080" y="311150"/>
                    </a:cubicBezTo>
                    <a:cubicBezTo>
                      <a:pt x="4077970" y="322580"/>
                      <a:pt x="4088130" y="328930"/>
                      <a:pt x="4097020" y="341630"/>
                    </a:cubicBezTo>
                    <a:cubicBezTo>
                      <a:pt x="4109720" y="360680"/>
                      <a:pt x="4117340" y="392430"/>
                      <a:pt x="4130040" y="416560"/>
                    </a:cubicBezTo>
                    <a:cubicBezTo>
                      <a:pt x="4142740" y="440690"/>
                      <a:pt x="4163060" y="466090"/>
                      <a:pt x="4170680" y="486410"/>
                    </a:cubicBezTo>
                    <a:cubicBezTo>
                      <a:pt x="4177030" y="501650"/>
                      <a:pt x="4174490" y="514350"/>
                      <a:pt x="4179570" y="527050"/>
                    </a:cubicBezTo>
                    <a:cubicBezTo>
                      <a:pt x="4183380" y="539750"/>
                      <a:pt x="4191000" y="548640"/>
                      <a:pt x="4196080" y="563880"/>
                    </a:cubicBezTo>
                    <a:cubicBezTo>
                      <a:pt x="4201160" y="585470"/>
                      <a:pt x="4198620" y="618490"/>
                      <a:pt x="4202430" y="645160"/>
                    </a:cubicBezTo>
                    <a:cubicBezTo>
                      <a:pt x="4206240" y="673100"/>
                      <a:pt x="4217670" y="703580"/>
                      <a:pt x="4218940" y="725170"/>
                    </a:cubicBezTo>
                    <a:cubicBezTo>
                      <a:pt x="4220210" y="741680"/>
                      <a:pt x="4213860" y="753110"/>
                      <a:pt x="4213860" y="765810"/>
                    </a:cubicBezTo>
                    <a:cubicBezTo>
                      <a:pt x="4213860" y="779780"/>
                      <a:pt x="4218940" y="791210"/>
                      <a:pt x="4217670" y="806450"/>
                    </a:cubicBezTo>
                    <a:cubicBezTo>
                      <a:pt x="4216400" y="829310"/>
                      <a:pt x="4203700" y="859790"/>
                      <a:pt x="4198620" y="886460"/>
                    </a:cubicBezTo>
                    <a:cubicBezTo>
                      <a:pt x="4193540" y="913130"/>
                      <a:pt x="4194810" y="946150"/>
                      <a:pt x="4188460" y="967740"/>
                    </a:cubicBezTo>
                    <a:cubicBezTo>
                      <a:pt x="4183380" y="982980"/>
                      <a:pt x="4174490" y="991870"/>
                      <a:pt x="4170680" y="1004570"/>
                    </a:cubicBezTo>
                    <a:cubicBezTo>
                      <a:pt x="4165600" y="1017270"/>
                      <a:pt x="4166870" y="1029970"/>
                      <a:pt x="4160520" y="1043940"/>
                    </a:cubicBezTo>
                    <a:cubicBezTo>
                      <a:pt x="4152900" y="1064260"/>
                      <a:pt x="4131310" y="1089660"/>
                      <a:pt x="4117340" y="1112520"/>
                    </a:cubicBezTo>
                    <a:cubicBezTo>
                      <a:pt x="4104640" y="1136650"/>
                      <a:pt x="4095750" y="1165860"/>
                      <a:pt x="4081780" y="1186180"/>
                    </a:cubicBezTo>
                    <a:cubicBezTo>
                      <a:pt x="4070350" y="1205230"/>
                      <a:pt x="4051300" y="1221740"/>
                      <a:pt x="4042410" y="1233170"/>
                    </a:cubicBezTo>
                    <a:cubicBezTo>
                      <a:pt x="4037330" y="1240790"/>
                      <a:pt x="4036060" y="1245870"/>
                      <a:pt x="4032250" y="1250950"/>
                    </a:cubicBezTo>
                    <a:cubicBezTo>
                      <a:pt x="4028440" y="1254760"/>
                      <a:pt x="4024630" y="1254760"/>
                      <a:pt x="4019550" y="1259840"/>
                    </a:cubicBezTo>
                    <a:cubicBezTo>
                      <a:pt x="4000500" y="1278890"/>
                      <a:pt x="3964940" y="1334770"/>
                      <a:pt x="3911600" y="1388110"/>
                    </a:cubicBezTo>
                    <a:cubicBezTo>
                      <a:pt x="3798570" y="1501140"/>
                      <a:pt x="3519170" y="1701800"/>
                      <a:pt x="3342640" y="1877060"/>
                    </a:cubicBezTo>
                    <a:cubicBezTo>
                      <a:pt x="3167380" y="2049780"/>
                      <a:pt x="2987040" y="2235200"/>
                      <a:pt x="2854960" y="2430780"/>
                    </a:cubicBezTo>
                    <a:cubicBezTo>
                      <a:pt x="2731770" y="2612390"/>
                      <a:pt x="2663190" y="2805430"/>
                      <a:pt x="2566670" y="3003550"/>
                    </a:cubicBezTo>
                    <a:cubicBezTo>
                      <a:pt x="2465070" y="3214370"/>
                      <a:pt x="2364740" y="3448050"/>
                      <a:pt x="2261870" y="3660140"/>
                    </a:cubicBezTo>
                    <a:cubicBezTo>
                      <a:pt x="2162810" y="3863340"/>
                      <a:pt x="2070100" y="4044950"/>
                      <a:pt x="1962150" y="4249420"/>
                    </a:cubicBezTo>
                    <a:cubicBezTo>
                      <a:pt x="1844040" y="4474210"/>
                      <a:pt x="1662430" y="4709160"/>
                      <a:pt x="1578610" y="4954270"/>
                    </a:cubicBezTo>
                    <a:cubicBezTo>
                      <a:pt x="1497330" y="5193030"/>
                      <a:pt x="1477010" y="5448300"/>
                      <a:pt x="1456690" y="5698490"/>
                    </a:cubicBezTo>
                    <a:cubicBezTo>
                      <a:pt x="1436370" y="5947410"/>
                      <a:pt x="1454150" y="6196330"/>
                      <a:pt x="1457960" y="6449060"/>
                    </a:cubicBezTo>
                    <a:cubicBezTo>
                      <a:pt x="1461770" y="6705600"/>
                      <a:pt x="1456690" y="6978650"/>
                      <a:pt x="1477010" y="7227570"/>
                    </a:cubicBezTo>
                    <a:cubicBezTo>
                      <a:pt x="1497330" y="7458710"/>
                      <a:pt x="1504950" y="7679689"/>
                      <a:pt x="1576070" y="7895589"/>
                    </a:cubicBezTo>
                    <a:cubicBezTo>
                      <a:pt x="1652270" y="8121650"/>
                      <a:pt x="1800860" y="8408670"/>
                      <a:pt x="1931670" y="8552180"/>
                    </a:cubicBezTo>
                    <a:cubicBezTo>
                      <a:pt x="2019300" y="8648700"/>
                      <a:pt x="2195830" y="8751570"/>
                      <a:pt x="2212340" y="8738870"/>
                    </a:cubicBezTo>
                    <a:cubicBezTo>
                      <a:pt x="2218690" y="8735060"/>
                      <a:pt x="2199640" y="8719820"/>
                      <a:pt x="2198370" y="8694420"/>
                    </a:cubicBezTo>
                    <a:cubicBezTo>
                      <a:pt x="2193290" y="8577580"/>
                      <a:pt x="2232660" y="7872730"/>
                      <a:pt x="2409190" y="7684770"/>
                    </a:cubicBezTo>
                    <a:cubicBezTo>
                      <a:pt x="2548890" y="7536180"/>
                      <a:pt x="2823210" y="7496810"/>
                      <a:pt x="3023870" y="7513320"/>
                    </a:cubicBezTo>
                    <a:cubicBezTo>
                      <a:pt x="3232150" y="7531100"/>
                      <a:pt x="3479800" y="7649210"/>
                      <a:pt x="3637280" y="7801610"/>
                    </a:cubicBezTo>
                    <a:cubicBezTo>
                      <a:pt x="3803650" y="7962900"/>
                      <a:pt x="3854450" y="8255000"/>
                      <a:pt x="3978910" y="8472170"/>
                    </a:cubicBezTo>
                    <a:cubicBezTo>
                      <a:pt x="4103370" y="8689339"/>
                      <a:pt x="4227830" y="8910320"/>
                      <a:pt x="4382770" y="9107170"/>
                    </a:cubicBezTo>
                    <a:cubicBezTo>
                      <a:pt x="4537710" y="9302750"/>
                      <a:pt x="4720590" y="9466580"/>
                      <a:pt x="4906010" y="9650730"/>
                    </a:cubicBezTo>
                    <a:cubicBezTo>
                      <a:pt x="5104130" y="9847580"/>
                      <a:pt x="5485130" y="10091420"/>
                      <a:pt x="5535930" y="10251439"/>
                    </a:cubicBezTo>
                    <a:cubicBezTo>
                      <a:pt x="5560060" y="10330180"/>
                      <a:pt x="5461000" y="10410189"/>
                      <a:pt x="5492750" y="10458450"/>
                    </a:cubicBezTo>
                    <a:cubicBezTo>
                      <a:pt x="5537200" y="10524489"/>
                      <a:pt x="5789930" y="10513060"/>
                      <a:pt x="5888990" y="10539730"/>
                    </a:cubicBezTo>
                    <a:cubicBezTo>
                      <a:pt x="5951220" y="10557510"/>
                      <a:pt x="5991860" y="10567670"/>
                      <a:pt x="6038850" y="10590530"/>
                    </a:cubicBezTo>
                    <a:cubicBezTo>
                      <a:pt x="6085840" y="10613389"/>
                      <a:pt x="6131560" y="10641330"/>
                      <a:pt x="6172200" y="10674350"/>
                    </a:cubicBezTo>
                    <a:cubicBezTo>
                      <a:pt x="6212840" y="10707370"/>
                      <a:pt x="6249670" y="10746739"/>
                      <a:pt x="6281420" y="10788650"/>
                    </a:cubicBezTo>
                    <a:cubicBezTo>
                      <a:pt x="6311900" y="10830560"/>
                      <a:pt x="6338570" y="10877550"/>
                      <a:pt x="6358890" y="10925810"/>
                    </a:cubicBezTo>
                    <a:cubicBezTo>
                      <a:pt x="6379210" y="10972800"/>
                      <a:pt x="6395720" y="11033760"/>
                      <a:pt x="6403340" y="11076939"/>
                    </a:cubicBezTo>
                    <a:cubicBezTo>
                      <a:pt x="6408420" y="11106150"/>
                      <a:pt x="6389370" y="11129010"/>
                      <a:pt x="6405880" y="11154410"/>
                    </a:cubicBezTo>
                    <a:cubicBezTo>
                      <a:pt x="6442710" y="11212830"/>
                      <a:pt x="6617970" y="11272520"/>
                      <a:pt x="6752590" y="11328400"/>
                    </a:cubicBezTo>
                    <a:cubicBezTo>
                      <a:pt x="6931660" y="11402060"/>
                      <a:pt x="7180580" y="11466830"/>
                      <a:pt x="7392670" y="11537950"/>
                    </a:cubicBezTo>
                    <a:cubicBezTo>
                      <a:pt x="7602220" y="11609070"/>
                      <a:pt x="7806690" y="11752580"/>
                      <a:pt x="8016240" y="11753850"/>
                    </a:cubicBezTo>
                    <a:cubicBezTo>
                      <a:pt x="8228330" y="11756389"/>
                      <a:pt x="8441690" y="11601450"/>
                      <a:pt x="8656320" y="11543030"/>
                    </a:cubicBezTo>
                    <a:cubicBezTo>
                      <a:pt x="8867140" y="11487150"/>
                      <a:pt x="9077960" y="11433810"/>
                      <a:pt x="9291320" y="11412220"/>
                    </a:cubicBezTo>
                    <a:cubicBezTo>
                      <a:pt x="9504680" y="11390630"/>
                      <a:pt x="9712960" y="11414760"/>
                      <a:pt x="9940290" y="11413489"/>
                    </a:cubicBezTo>
                    <a:cubicBezTo>
                      <a:pt x="10194290" y="11410950"/>
                      <a:pt x="10481310" y="11422380"/>
                      <a:pt x="10744200" y="11402060"/>
                    </a:cubicBezTo>
                    <a:cubicBezTo>
                      <a:pt x="11002010" y="11383010"/>
                      <a:pt x="11261090" y="11351260"/>
                      <a:pt x="11502390" y="11295380"/>
                    </a:cubicBezTo>
                    <a:cubicBezTo>
                      <a:pt x="11733530" y="11243310"/>
                      <a:pt x="11957050" y="11184889"/>
                      <a:pt x="12164060" y="11083289"/>
                    </a:cubicBezTo>
                    <a:cubicBezTo>
                      <a:pt x="12374880" y="10980420"/>
                      <a:pt x="12560300" y="10824210"/>
                      <a:pt x="12755880" y="10681970"/>
                    </a:cubicBezTo>
                    <a:cubicBezTo>
                      <a:pt x="12957811" y="10537189"/>
                      <a:pt x="13125450" y="10342880"/>
                      <a:pt x="13359130" y="10220960"/>
                    </a:cubicBezTo>
                    <a:cubicBezTo>
                      <a:pt x="13620750" y="10082530"/>
                      <a:pt x="14020800" y="9872980"/>
                      <a:pt x="14265911" y="9925050"/>
                    </a:cubicBezTo>
                    <a:cubicBezTo>
                      <a:pt x="14469111" y="9968230"/>
                      <a:pt x="14672311" y="10166350"/>
                      <a:pt x="14758670" y="10365739"/>
                    </a:cubicBezTo>
                    <a:cubicBezTo>
                      <a:pt x="14861539" y="10603230"/>
                      <a:pt x="14845030" y="11062970"/>
                      <a:pt x="14734539" y="11301730"/>
                    </a:cubicBezTo>
                    <a:cubicBezTo>
                      <a:pt x="14641830" y="11503660"/>
                      <a:pt x="14390370" y="11591289"/>
                      <a:pt x="14239239" y="11750039"/>
                    </a:cubicBezTo>
                    <a:cubicBezTo>
                      <a:pt x="14090650" y="11904980"/>
                      <a:pt x="14003020" y="12103100"/>
                      <a:pt x="13835380" y="12244070"/>
                    </a:cubicBezTo>
                    <a:cubicBezTo>
                      <a:pt x="13652500" y="12399010"/>
                      <a:pt x="13390880" y="12514580"/>
                      <a:pt x="13169900" y="12621260"/>
                    </a:cubicBezTo>
                    <a:cubicBezTo>
                      <a:pt x="12964161" y="12720320"/>
                      <a:pt x="12764770" y="12786360"/>
                      <a:pt x="12556490" y="12872720"/>
                    </a:cubicBezTo>
                    <a:cubicBezTo>
                      <a:pt x="12339320" y="12961620"/>
                      <a:pt x="12119610" y="13075920"/>
                      <a:pt x="11894820" y="13144500"/>
                    </a:cubicBezTo>
                    <a:cubicBezTo>
                      <a:pt x="11675110" y="13211809"/>
                      <a:pt x="11455400" y="13248639"/>
                      <a:pt x="11222990" y="13281659"/>
                    </a:cubicBezTo>
                    <a:cubicBezTo>
                      <a:pt x="10975340" y="13317220"/>
                      <a:pt x="10714990" y="13336270"/>
                      <a:pt x="10450830" y="13342620"/>
                    </a:cubicBezTo>
                    <a:cubicBezTo>
                      <a:pt x="10172700" y="13348970"/>
                      <a:pt x="9884410" y="13338809"/>
                      <a:pt x="9592310" y="13314680"/>
                    </a:cubicBezTo>
                    <a:cubicBezTo>
                      <a:pt x="9287510" y="13290550"/>
                      <a:pt x="8967470" y="13237209"/>
                      <a:pt x="8658860" y="13196570"/>
                    </a:cubicBezTo>
                    <a:cubicBezTo>
                      <a:pt x="8356600" y="13157200"/>
                      <a:pt x="8016240" y="13105130"/>
                      <a:pt x="7759700" y="13073380"/>
                    </a:cubicBezTo>
                    <a:cubicBezTo>
                      <a:pt x="7566660" y="13049250"/>
                      <a:pt x="7399020" y="13027659"/>
                      <a:pt x="7254240" y="13017500"/>
                    </a:cubicBezTo>
                    <a:cubicBezTo>
                      <a:pt x="7146290" y="13008609"/>
                      <a:pt x="7033260" y="13017500"/>
                      <a:pt x="6969760" y="13004800"/>
                    </a:cubicBezTo>
                    <a:cubicBezTo>
                      <a:pt x="6935470" y="12998450"/>
                      <a:pt x="6927850" y="12984480"/>
                      <a:pt x="6892290" y="12976859"/>
                    </a:cubicBezTo>
                    <a:cubicBezTo>
                      <a:pt x="6821170" y="12960350"/>
                      <a:pt x="6694170" y="12956539"/>
                      <a:pt x="6557010" y="12940030"/>
                    </a:cubicBezTo>
                    <a:cubicBezTo>
                      <a:pt x="6336030" y="12912089"/>
                      <a:pt x="5991860" y="12870180"/>
                      <a:pt x="5693410" y="12824460"/>
                    </a:cubicBezTo>
                    <a:cubicBezTo>
                      <a:pt x="5369560" y="12774930"/>
                      <a:pt x="4983480" y="12748260"/>
                      <a:pt x="4682490" y="12650470"/>
                    </a:cubicBezTo>
                    <a:cubicBezTo>
                      <a:pt x="4420870" y="12566650"/>
                      <a:pt x="4216400" y="12456160"/>
                      <a:pt x="3981450" y="12307570"/>
                    </a:cubicBezTo>
                    <a:cubicBezTo>
                      <a:pt x="3709670" y="12134850"/>
                      <a:pt x="3416300" y="11828780"/>
                      <a:pt x="3162300" y="11653520"/>
                    </a:cubicBezTo>
                    <a:cubicBezTo>
                      <a:pt x="2959100" y="11515089"/>
                      <a:pt x="2592070" y="11320780"/>
                      <a:pt x="2589530" y="11318239"/>
                    </a:cubicBezTo>
                    <a:cubicBezTo>
                      <a:pt x="2588260" y="11318239"/>
                      <a:pt x="2540000" y="11282680"/>
                      <a:pt x="2515870" y="11264900"/>
                    </a:cubicBezTo>
                    <a:cubicBezTo>
                      <a:pt x="2491740" y="11247120"/>
                      <a:pt x="2444750" y="11212830"/>
                      <a:pt x="2443480" y="11211560"/>
                    </a:cubicBezTo>
                    <a:cubicBezTo>
                      <a:pt x="2442210" y="11211560"/>
                      <a:pt x="2404110" y="11165839"/>
                      <a:pt x="2385060" y="11142980"/>
                    </a:cubicBezTo>
                    <a:cubicBezTo>
                      <a:pt x="2366010" y="11118850"/>
                      <a:pt x="2327910" y="11074400"/>
                      <a:pt x="2327910" y="11073130"/>
                    </a:cubicBezTo>
                    <a:cubicBezTo>
                      <a:pt x="2326640" y="11071860"/>
                      <a:pt x="2301240" y="11018520"/>
                      <a:pt x="2287270" y="10991850"/>
                    </a:cubicBezTo>
                    <a:cubicBezTo>
                      <a:pt x="2274570" y="10965180"/>
                      <a:pt x="2247900" y="10911839"/>
                      <a:pt x="2247900" y="10910570"/>
                    </a:cubicBezTo>
                    <a:cubicBezTo>
                      <a:pt x="2247900" y="10909300"/>
                      <a:pt x="2235200" y="10852150"/>
                      <a:pt x="2228850" y="10822939"/>
                    </a:cubicBezTo>
                    <a:cubicBezTo>
                      <a:pt x="2222500" y="10793730"/>
                      <a:pt x="2209800" y="10735310"/>
                      <a:pt x="2209800" y="10734039"/>
                    </a:cubicBezTo>
                    <a:cubicBezTo>
                      <a:pt x="2209800" y="10732770"/>
                      <a:pt x="2211070" y="10674350"/>
                      <a:pt x="2212340" y="10643870"/>
                    </a:cubicBezTo>
                    <a:cubicBezTo>
                      <a:pt x="2213610" y="10613389"/>
                      <a:pt x="2214880" y="10554970"/>
                      <a:pt x="2214880" y="10553700"/>
                    </a:cubicBezTo>
                    <a:cubicBezTo>
                      <a:pt x="2214880" y="10552430"/>
                      <a:pt x="2244090" y="10507980"/>
                      <a:pt x="2233930" y="10483850"/>
                    </a:cubicBezTo>
                    <a:cubicBezTo>
                      <a:pt x="2214880" y="10435589"/>
                      <a:pt x="2087880" y="10398760"/>
                      <a:pt x="1982470" y="10332720"/>
                    </a:cubicBezTo>
                    <a:cubicBezTo>
                      <a:pt x="1795780" y="10215880"/>
                      <a:pt x="1446530" y="9999980"/>
                      <a:pt x="1221740" y="9834880"/>
                    </a:cubicBezTo>
                    <a:cubicBezTo>
                      <a:pt x="1029970" y="9693910"/>
                      <a:pt x="850900" y="9575800"/>
                      <a:pt x="709930" y="9411970"/>
                    </a:cubicBezTo>
                    <a:cubicBezTo>
                      <a:pt x="570230" y="9250680"/>
                      <a:pt x="471170" y="9063989"/>
                      <a:pt x="377190" y="8860789"/>
                    </a:cubicBezTo>
                    <a:cubicBezTo>
                      <a:pt x="273050" y="8637270"/>
                      <a:pt x="181610" y="8370570"/>
                      <a:pt x="124460" y="8121650"/>
                    </a:cubicBezTo>
                    <a:cubicBezTo>
                      <a:pt x="67310" y="7877810"/>
                      <a:pt x="46990" y="7618730"/>
                      <a:pt x="27940" y="7379970"/>
                    </a:cubicBezTo>
                    <a:cubicBezTo>
                      <a:pt x="8890" y="7160260"/>
                      <a:pt x="8890" y="6963410"/>
                      <a:pt x="5080" y="6741160"/>
                    </a:cubicBezTo>
                    <a:cubicBezTo>
                      <a:pt x="0" y="6498589"/>
                      <a:pt x="0" y="5979160"/>
                      <a:pt x="0" y="5979160"/>
                    </a:cubicBezTo>
                  </a:path>
                </a:pathLst>
              </a:custGeom>
              <a:solidFill>
                <a:srgbClr val="112339"/>
              </a:solidFill>
              <a:ln cap="sq">
                <a:noFill/>
                <a:prstDash val="solid"/>
                <a:miter/>
              </a:ln>
            </p:spPr>
          </p:sp>
        </p:grpSp>
      </p:grpSp>
      <p:sp>
        <p:nvSpPr>
          <p:cNvPr id="16" name="Freeform 16"/>
          <p:cNvSpPr/>
          <p:nvPr/>
        </p:nvSpPr>
        <p:spPr>
          <a:xfrm>
            <a:off x="14291324" y="3799217"/>
            <a:ext cx="3907878" cy="742497"/>
          </a:xfrm>
          <a:custGeom>
            <a:avLst/>
            <a:gdLst/>
            <a:ahLst/>
            <a:cxnLst/>
            <a:rect l="l" t="t" r="r" b="b"/>
            <a:pathLst>
              <a:path w="3907878" h="742497">
                <a:moveTo>
                  <a:pt x="0" y="0"/>
                </a:moveTo>
                <a:lnTo>
                  <a:pt x="3907878" y="0"/>
                </a:lnTo>
                <a:lnTo>
                  <a:pt x="3907878" y="742497"/>
                </a:lnTo>
                <a:lnTo>
                  <a:pt x="0" y="742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2000"/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4519534" y="1762822"/>
            <a:ext cx="3451458" cy="2519564"/>
          </a:xfrm>
          <a:custGeom>
            <a:avLst/>
            <a:gdLst/>
            <a:ahLst/>
            <a:cxnLst/>
            <a:rect l="l" t="t" r="r" b="b"/>
            <a:pathLst>
              <a:path w="3451458" h="2519564">
                <a:moveTo>
                  <a:pt x="0" y="0"/>
                </a:moveTo>
                <a:lnTo>
                  <a:pt x="3451458" y="0"/>
                </a:lnTo>
                <a:lnTo>
                  <a:pt x="3451458" y="2519564"/>
                </a:lnTo>
                <a:lnTo>
                  <a:pt x="0" y="25195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3451461" y="4541714"/>
            <a:ext cx="4191912" cy="2731871"/>
            <a:chOff x="0" y="0"/>
            <a:chExt cx="5589216" cy="3642495"/>
          </a:xfrm>
        </p:grpSpPr>
        <p:sp>
          <p:nvSpPr>
            <p:cNvPr id="19" name="Freeform 19"/>
            <p:cNvSpPr/>
            <p:nvPr/>
          </p:nvSpPr>
          <p:spPr>
            <a:xfrm>
              <a:off x="0" y="2580544"/>
              <a:ext cx="5589216" cy="1061951"/>
            </a:xfrm>
            <a:custGeom>
              <a:avLst/>
              <a:gdLst/>
              <a:ahLst/>
              <a:cxnLst/>
              <a:rect l="l" t="t" r="r" b="b"/>
              <a:pathLst>
                <a:path w="5589216" h="1061951">
                  <a:moveTo>
                    <a:pt x="0" y="0"/>
                  </a:moveTo>
                  <a:lnTo>
                    <a:pt x="5589216" y="0"/>
                  </a:lnTo>
                  <a:lnTo>
                    <a:pt x="5589216" y="1061951"/>
                  </a:lnTo>
                  <a:lnTo>
                    <a:pt x="0" y="10619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42000"/>
              </a:blip>
              <a:stretch>
                <a:fillRect/>
              </a:stretch>
            </a:blipFill>
          </p:spPr>
        </p:sp>
        <p:grpSp>
          <p:nvGrpSpPr>
            <p:cNvPr id="20" name="Group 20"/>
            <p:cNvGrpSpPr/>
            <p:nvPr/>
          </p:nvGrpSpPr>
          <p:grpSpPr>
            <a:xfrm>
              <a:off x="326396" y="0"/>
              <a:ext cx="4936424" cy="3291921"/>
              <a:chOff x="0" y="0"/>
              <a:chExt cx="975096" cy="650256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975096" cy="650256"/>
              </a:xfrm>
              <a:custGeom>
                <a:avLst/>
                <a:gdLst/>
                <a:ahLst/>
                <a:cxnLst/>
                <a:rect l="l" t="t" r="r" b="b"/>
                <a:pathLst>
                  <a:path w="975096" h="650256">
                    <a:moveTo>
                      <a:pt x="41822" y="0"/>
                    </a:moveTo>
                    <a:lnTo>
                      <a:pt x="933274" y="0"/>
                    </a:lnTo>
                    <a:cubicBezTo>
                      <a:pt x="956372" y="0"/>
                      <a:pt x="975096" y="18724"/>
                      <a:pt x="975096" y="41822"/>
                    </a:cubicBezTo>
                    <a:lnTo>
                      <a:pt x="975096" y="608434"/>
                    </a:lnTo>
                    <a:cubicBezTo>
                      <a:pt x="975096" y="631532"/>
                      <a:pt x="956372" y="650256"/>
                      <a:pt x="933274" y="650256"/>
                    </a:cubicBezTo>
                    <a:lnTo>
                      <a:pt x="41822" y="650256"/>
                    </a:lnTo>
                    <a:cubicBezTo>
                      <a:pt x="18724" y="650256"/>
                      <a:pt x="0" y="631532"/>
                      <a:pt x="0" y="608434"/>
                    </a:cubicBezTo>
                    <a:lnTo>
                      <a:pt x="0" y="41822"/>
                    </a:lnTo>
                    <a:cubicBezTo>
                      <a:pt x="0" y="18724"/>
                      <a:pt x="18724" y="0"/>
                      <a:pt x="41822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975096" cy="68835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3" name="Freeform 23"/>
            <p:cNvSpPr/>
            <p:nvPr/>
          </p:nvSpPr>
          <p:spPr>
            <a:xfrm>
              <a:off x="607693" y="218502"/>
              <a:ext cx="4373829" cy="2854917"/>
            </a:xfrm>
            <a:custGeom>
              <a:avLst/>
              <a:gdLst/>
              <a:ahLst/>
              <a:cxnLst/>
              <a:rect l="l" t="t" r="r" b="b"/>
              <a:pathLst>
                <a:path w="4373829" h="2854917">
                  <a:moveTo>
                    <a:pt x="0" y="0"/>
                  </a:moveTo>
                  <a:lnTo>
                    <a:pt x="4373829" y="0"/>
                  </a:lnTo>
                  <a:lnTo>
                    <a:pt x="4373829" y="2854917"/>
                  </a:lnTo>
                  <a:lnTo>
                    <a:pt x="0" y="28549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xmlns="" r:embed="rId9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4" name="TextBox 24"/>
          <p:cNvSpPr txBox="1"/>
          <p:nvPr/>
        </p:nvSpPr>
        <p:spPr>
          <a:xfrm>
            <a:off x="2090114" y="3089279"/>
            <a:ext cx="7053886" cy="4334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7"/>
              </a:lnSpc>
            </a:pPr>
            <a:r>
              <a:rPr lang="en-US" sz="102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Merci pour votre attention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187328" y="8595780"/>
            <a:ext cx="481636" cy="481636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269323" y="3074299"/>
            <a:ext cx="3441448" cy="344144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61243" y="3074299"/>
            <a:ext cx="3441448" cy="344144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-1160217">
            <a:off x="11729851" y="-23282"/>
            <a:ext cx="6485271" cy="6592397"/>
          </a:xfrm>
          <a:custGeom>
            <a:avLst/>
            <a:gdLst/>
            <a:ahLst/>
            <a:cxnLst/>
            <a:rect l="l" t="t" r="r" b="b"/>
            <a:pathLst>
              <a:path w="6485271" h="6592397">
                <a:moveTo>
                  <a:pt x="0" y="0"/>
                </a:moveTo>
                <a:lnTo>
                  <a:pt x="6485270" y="0"/>
                </a:lnTo>
                <a:lnTo>
                  <a:pt x="6485270" y="6592397"/>
                </a:lnTo>
                <a:lnTo>
                  <a:pt x="0" y="6592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3780994" y="3074299"/>
            <a:ext cx="3441448" cy="3441448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53721" y="3074299"/>
            <a:ext cx="3441448" cy="3441448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7259300" y="6204348"/>
            <a:ext cx="1149198" cy="2505064"/>
          </a:xfrm>
          <a:custGeom>
            <a:avLst/>
            <a:gdLst/>
            <a:ahLst/>
            <a:cxnLst/>
            <a:rect l="l" t="t" r="r" b="b"/>
            <a:pathLst>
              <a:path w="1149198" h="2505064">
                <a:moveTo>
                  <a:pt x="0" y="0"/>
                </a:moveTo>
                <a:lnTo>
                  <a:pt x="1149198" y="0"/>
                </a:lnTo>
                <a:lnTo>
                  <a:pt x="1149198" y="2505065"/>
                </a:lnTo>
                <a:lnTo>
                  <a:pt x="0" y="25050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16" name="Group 16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674158" y="3648398"/>
            <a:ext cx="1815620" cy="1815620"/>
          </a:xfrm>
          <a:custGeom>
            <a:avLst/>
            <a:gdLst/>
            <a:ahLst/>
            <a:cxnLst/>
            <a:rect l="l" t="t" r="r" b="b"/>
            <a:pathLst>
              <a:path w="1815620" h="1815620">
                <a:moveTo>
                  <a:pt x="0" y="0"/>
                </a:moveTo>
                <a:lnTo>
                  <a:pt x="1815619" y="0"/>
                </a:lnTo>
                <a:lnTo>
                  <a:pt x="1815619" y="1815620"/>
                </a:lnTo>
                <a:lnTo>
                  <a:pt x="0" y="18156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5901349" y="3464467"/>
            <a:ext cx="2177397" cy="2177397"/>
          </a:xfrm>
          <a:custGeom>
            <a:avLst/>
            <a:gdLst/>
            <a:ahLst/>
            <a:cxnLst/>
            <a:rect l="l" t="t" r="r" b="b"/>
            <a:pathLst>
              <a:path w="2177397" h="2177397">
                <a:moveTo>
                  <a:pt x="0" y="0"/>
                </a:moveTo>
                <a:lnTo>
                  <a:pt x="2177397" y="0"/>
                </a:lnTo>
                <a:lnTo>
                  <a:pt x="2177397" y="2177396"/>
                </a:lnTo>
                <a:lnTo>
                  <a:pt x="0" y="21773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7906787" y="6783874"/>
            <a:ext cx="2474426" cy="2474426"/>
          </a:xfrm>
          <a:custGeom>
            <a:avLst/>
            <a:gdLst/>
            <a:ahLst/>
            <a:cxnLst/>
            <a:rect l="l" t="t" r="r" b="b"/>
            <a:pathLst>
              <a:path w="2474426" h="2474426">
                <a:moveTo>
                  <a:pt x="0" y="0"/>
                </a:moveTo>
                <a:lnTo>
                  <a:pt x="2474426" y="0"/>
                </a:lnTo>
                <a:lnTo>
                  <a:pt x="2474426" y="2474426"/>
                </a:lnTo>
                <a:lnTo>
                  <a:pt x="0" y="247442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0116095" y="3464467"/>
            <a:ext cx="2165335" cy="2510533"/>
          </a:xfrm>
          <a:custGeom>
            <a:avLst/>
            <a:gdLst/>
            <a:ahLst/>
            <a:cxnLst/>
            <a:rect l="l" t="t" r="r" b="b"/>
            <a:pathLst>
              <a:path w="2165335" h="2510533">
                <a:moveTo>
                  <a:pt x="0" y="0"/>
                </a:moveTo>
                <a:lnTo>
                  <a:pt x="2165335" y="0"/>
                </a:lnTo>
                <a:lnTo>
                  <a:pt x="2165335" y="2510532"/>
                </a:lnTo>
                <a:lnTo>
                  <a:pt x="0" y="251053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4450408" y="3648398"/>
            <a:ext cx="2102620" cy="2102620"/>
          </a:xfrm>
          <a:custGeom>
            <a:avLst/>
            <a:gdLst/>
            <a:ahLst/>
            <a:cxnLst/>
            <a:rect l="l" t="t" r="r" b="b"/>
            <a:pathLst>
              <a:path w="2102620" h="2102620">
                <a:moveTo>
                  <a:pt x="0" y="0"/>
                </a:moveTo>
                <a:lnTo>
                  <a:pt x="2102620" y="0"/>
                </a:lnTo>
                <a:lnTo>
                  <a:pt x="2102620" y="2102620"/>
                </a:lnTo>
                <a:lnTo>
                  <a:pt x="0" y="21026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2758949" y="1066800"/>
            <a:ext cx="7357146" cy="948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 outils utilisés :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38785" y="5815665"/>
            <a:ext cx="2886364" cy="316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8"/>
              </a:lnSpc>
            </a:pPr>
            <a:r>
              <a:rPr lang="en-US" sz="219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 Bash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546865" y="5815665"/>
            <a:ext cx="2886364" cy="316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8"/>
              </a:lnSpc>
            </a:pPr>
            <a:r>
              <a:rPr lang="en-US" sz="219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GitHub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593180" y="5815665"/>
            <a:ext cx="3162530" cy="316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8"/>
              </a:lnSpc>
            </a:pPr>
            <a:r>
              <a:rPr lang="en-US" sz="219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Jupyter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984495" y="5815665"/>
            <a:ext cx="3034445" cy="316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8"/>
              </a:lnSpc>
            </a:pPr>
            <a:r>
              <a:rPr lang="en-US" sz="2191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906787" y="9429750"/>
            <a:ext cx="2886364" cy="316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8"/>
              </a:lnSpc>
            </a:pPr>
            <a:r>
              <a:rPr lang="en-US" sz="219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Vs Code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3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659" y="6754083"/>
            <a:ext cx="6736206" cy="673620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09445" y="-4411720"/>
            <a:ext cx="6101095" cy="6101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98821" y="1689375"/>
            <a:ext cx="6243769" cy="624376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370880" y="0"/>
            <a:ext cx="7638062" cy="763806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42303" y="4047939"/>
            <a:ext cx="11901499" cy="120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</a:pPr>
            <a:r>
              <a:rPr lang="en-US" sz="81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Partie 2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24358" y="5391644"/>
            <a:ext cx="13239285" cy="66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9"/>
              </a:lnSpc>
            </a:pPr>
            <a:r>
              <a:rPr lang="en-US" sz="4086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Présentation du dataset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-825412"/>
            <a:ext cx="3202948" cy="320294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00583" y="-2576193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600938" y="4834965"/>
            <a:ext cx="3548526" cy="674220"/>
          </a:xfrm>
          <a:custGeom>
            <a:avLst/>
            <a:gdLst/>
            <a:ahLst/>
            <a:cxnLst/>
            <a:rect l="l" t="t" r="r" b="b"/>
            <a:pathLst>
              <a:path w="3548526" h="674220">
                <a:moveTo>
                  <a:pt x="0" y="0"/>
                </a:moveTo>
                <a:lnTo>
                  <a:pt x="3548527" y="0"/>
                </a:lnTo>
                <a:lnTo>
                  <a:pt x="3548527" y="674220"/>
                </a:lnTo>
                <a:lnTo>
                  <a:pt x="0" y="6742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2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914486" y="3098789"/>
            <a:ext cx="15798821" cy="5964055"/>
          </a:xfrm>
          <a:custGeom>
            <a:avLst/>
            <a:gdLst/>
            <a:ahLst/>
            <a:cxnLst/>
            <a:rect l="l" t="t" r="r" b="b"/>
            <a:pathLst>
              <a:path w="15798821" h="5964055">
                <a:moveTo>
                  <a:pt x="0" y="0"/>
                </a:moveTo>
                <a:lnTo>
                  <a:pt x="15798821" y="0"/>
                </a:lnTo>
                <a:lnTo>
                  <a:pt x="15798821" y="5964054"/>
                </a:lnTo>
                <a:lnTo>
                  <a:pt x="0" y="59640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1514078"/>
            <a:ext cx="8115300" cy="1041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Futura"/>
                <a:ea typeface="Futura"/>
                <a:cs typeface="Futura"/>
                <a:sym typeface="Futura"/>
              </a:rPr>
              <a:t>Importation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96946" y="-2819543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32353" y="2017587"/>
            <a:ext cx="17823294" cy="7240713"/>
          </a:xfrm>
          <a:custGeom>
            <a:avLst/>
            <a:gdLst/>
            <a:ahLst/>
            <a:cxnLst/>
            <a:rect l="l" t="t" r="r" b="b"/>
            <a:pathLst>
              <a:path w="17823294" h="7240713">
                <a:moveTo>
                  <a:pt x="0" y="0"/>
                </a:moveTo>
                <a:lnTo>
                  <a:pt x="17823294" y="0"/>
                </a:lnTo>
                <a:lnTo>
                  <a:pt x="17823294" y="7240713"/>
                </a:lnTo>
                <a:lnTo>
                  <a:pt x="0" y="72407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767914" y="730732"/>
            <a:ext cx="8115300" cy="1043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Futura"/>
                <a:ea typeface="Futura"/>
                <a:cs typeface="Futura"/>
                <a:sym typeface="Futura"/>
              </a:rPr>
              <a:t>DATASET :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82569" y="9657736"/>
            <a:ext cx="14322862" cy="342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11233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Mobile-Device-Usage-and-User-Behavior-Dataset/user_behavior_dataset.csv at main · Mikhthad/Mobile-Device-Usage-and-User-Behavior-Dataset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3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9659" y="6754083"/>
            <a:ext cx="6736206" cy="673620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w="66675" cap="sq">
              <a:solidFill>
                <a:srgbClr val="E7EFF8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09445" y="-4411720"/>
            <a:ext cx="6101095" cy="6101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98821" y="1689375"/>
            <a:ext cx="6243769" cy="624376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370880" y="0"/>
            <a:ext cx="7638062" cy="763806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42303" y="4047939"/>
            <a:ext cx="11901499" cy="1200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</a:pPr>
            <a:r>
              <a:rPr lang="en-US" sz="817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Partie 3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24358" y="5391644"/>
            <a:ext cx="13239285" cy="664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9"/>
              </a:lnSpc>
            </a:pPr>
            <a:r>
              <a:rPr lang="en-US" sz="4086">
                <a:solidFill>
                  <a:srgbClr val="FFFFFF">
                    <a:alpha val="5372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 des données du dataset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144000" y="-825412"/>
            <a:ext cx="3202948" cy="320294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7EFF8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34161" y="-2989356"/>
            <a:ext cx="10656932" cy="1065693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1233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4949" y="547064"/>
            <a:ext cx="481636" cy="4816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72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5032379" y="1632393"/>
            <a:ext cx="10309913" cy="8130938"/>
          </a:xfrm>
          <a:custGeom>
            <a:avLst/>
            <a:gdLst/>
            <a:ahLst/>
            <a:cxnLst/>
            <a:rect l="l" t="t" r="r" b="b"/>
            <a:pathLst>
              <a:path w="10309913" h="8130938">
                <a:moveTo>
                  <a:pt x="0" y="0"/>
                </a:moveTo>
                <a:lnTo>
                  <a:pt x="10309913" y="0"/>
                </a:lnTo>
                <a:lnTo>
                  <a:pt x="10309913" y="8130938"/>
                </a:lnTo>
                <a:lnTo>
                  <a:pt x="0" y="81309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060" b="-4060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475840" y="237652"/>
            <a:ext cx="8115300" cy="1043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</a:pPr>
            <a:r>
              <a:rPr lang="en-US" sz="6500">
                <a:solidFill>
                  <a:srgbClr val="112339"/>
                </a:solidFill>
                <a:latin typeface="Futura"/>
                <a:ea typeface="Futura"/>
                <a:cs typeface="Futura"/>
                <a:sym typeface="Futura"/>
              </a:rPr>
              <a:t>Description 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509</Words>
  <Application>Microsoft Office PowerPoint</Application>
  <PresentationFormat>Personnalisé</PresentationFormat>
  <Paragraphs>130</Paragraphs>
  <Slides>37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37</vt:i4>
      </vt:variant>
    </vt:vector>
  </HeadingPairs>
  <TitlesOfParts>
    <vt:vector size="43" baseType="lpstr">
      <vt:lpstr>Times New Roman</vt:lpstr>
      <vt:lpstr>Arial</vt:lpstr>
      <vt:lpstr>Times New Roman Bold</vt:lpstr>
      <vt:lpstr>Futura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rapport statistique résultat sondage professionnel moderne bleu</dc:title>
  <cp:lastModifiedBy>Compte Microsoft</cp:lastModifiedBy>
  <cp:revision>5</cp:revision>
  <dcterms:created xsi:type="dcterms:W3CDTF">2006-08-16T00:00:00Z</dcterms:created>
  <dcterms:modified xsi:type="dcterms:W3CDTF">2026-01-25T00:33:29Z</dcterms:modified>
  <dc:identifier>DAG-PheAbRM</dc:identifier>
</cp:coreProperties>
</file>

<file path=docProps/thumbnail.jpeg>
</file>